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61" r:id="rId2"/>
    <p:sldId id="262" r:id="rId3"/>
    <p:sldId id="265" r:id="rId4"/>
    <p:sldId id="266" r:id="rId5"/>
    <p:sldId id="267" r:id="rId6"/>
    <p:sldId id="268" r:id="rId7"/>
    <p:sldId id="269" r:id="rId8"/>
    <p:sldId id="270" r:id="rId9"/>
    <p:sldId id="271" r:id="rId10"/>
    <p:sldId id="272" r:id="rId11"/>
    <p:sldId id="283" r:id="rId12"/>
    <p:sldId id="274" r:id="rId13"/>
    <p:sldId id="273" r:id="rId14"/>
    <p:sldId id="275" r:id="rId15"/>
    <p:sldId id="276" r:id="rId16"/>
    <p:sldId id="284" r:id="rId17"/>
    <p:sldId id="277" r:id="rId18"/>
    <p:sldId id="278" r:id="rId19"/>
    <p:sldId id="279" r:id="rId20"/>
    <p:sldId id="280" r:id="rId21"/>
    <p:sldId id="281" r:id="rId22"/>
    <p:sldId id="282" r:id="rId23"/>
    <p:sldId id="285" r:id="rId24"/>
    <p:sldId id="286" r:id="rId25"/>
    <p:sldId id="287" r:id="rId26"/>
    <p:sldId id="288" r:id="rId27"/>
    <p:sldId id="290" r:id="rId28"/>
    <p:sldId id="28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03" autoAdjust="0"/>
    <p:restoredTop sz="87840" autoAdjust="0"/>
  </p:normalViewPr>
  <p:slideViewPr>
    <p:cSldViewPr>
      <p:cViewPr>
        <p:scale>
          <a:sx n="70" d="100"/>
          <a:sy n="70" d="100"/>
        </p:scale>
        <p:origin x="-906" y="54"/>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21F3F0-84CF-4229-B429-16067FDA4803}" type="datetimeFigureOut">
              <a:rPr lang="en-US" smtClean="0"/>
              <a:pPr/>
              <a:t>8/6/2016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9B8900-D76A-4738-B614-FF1F30E68C13}" type="slidenum">
              <a:rPr lang="en-US" smtClean="0"/>
              <a:pPr/>
              <a:t>‹#›</a:t>
            </a:fld>
            <a:endParaRPr lang="en-US"/>
          </a:p>
        </p:txBody>
      </p:sp>
    </p:spTree>
    <p:extLst>
      <p:ext uri="{BB962C8B-B14F-4D97-AF65-F5344CB8AC3E}">
        <p14:creationId xmlns:p14="http://schemas.microsoft.com/office/powerpoint/2010/main" val="262444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শ্রদ্ধেয়</a:t>
            </a:r>
            <a:r>
              <a:rPr lang="en-US" baseline="0" dirty="0" smtClean="0"/>
              <a:t> </a:t>
            </a:r>
            <a:r>
              <a:rPr lang="en-US" baseline="0" dirty="0" err="1" smtClean="0"/>
              <a:t>শিক্ষকমণ্ডলী</a:t>
            </a:r>
            <a:r>
              <a:rPr lang="en-US" baseline="0" dirty="0" smtClean="0"/>
              <a:t>, </a:t>
            </a:r>
            <a:r>
              <a:rPr lang="en-US" baseline="0" dirty="0" err="1" smtClean="0"/>
              <a:t>এই</a:t>
            </a:r>
            <a:r>
              <a:rPr lang="en-US" baseline="0" dirty="0" smtClean="0"/>
              <a:t> </a:t>
            </a:r>
            <a:r>
              <a:rPr lang="en-US" baseline="0" dirty="0" err="1" smtClean="0"/>
              <a:t>ক্লাসটি</a:t>
            </a:r>
            <a:r>
              <a:rPr lang="en-US" baseline="0" dirty="0" smtClean="0"/>
              <a:t> </a:t>
            </a:r>
            <a:r>
              <a:rPr lang="en-US" baseline="0" dirty="0" err="1" smtClean="0"/>
              <a:t>উপস্থাপনের</a:t>
            </a:r>
            <a:r>
              <a:rPr lang="en-US" baseline="0" dirty="0" smtClean="0"/>
              <a:t> </a:t>
            </a:r>
            <a:r>
              <a:rPr lang="en-US" baseline="0" dirty="0" err="1" smtClean="0"/>
              <a:t>পূর্বে</a:t>
            </a:r>
            <a:r>
              <a:rPr lang="en-US" baseline="0" dirty="0" smtClean="0"/>
              <a:t> </a:t>
            </a:r>
            <a:r>
              <a:rPr lang="en-US" baseline="0" dirty="0" err="1" smtClean="0"/>
              <a:t>মূল</a:t>
            </a:r>
            <a:r>
              <a:rPr lang="en-US" baseline="0" dirty="0" smtClean="0"/>
              <a:t> </a:t>
            </a:r>
            <a:r>
              <a:rPr lang="en-US" baseline="0" dirty="0" err="1" smtClean="0"/>
              <a:t>বইটি</a:t>
            </a:r>
            <a:r>
              <a:rPr lang="en-US" baseline="0" dirty="0" smtClean="0"/>
              <a:t> </a:t>
            </a:r>
            <a:r>
              <a:rPr lang="en-US" baseline="0" dirty="0" err="1" smtClean="0"/>
              <a:t>পড়ে</a:t>
            </a:r>
            <a:r>
              <a:rPr lang="en-US" baseline="0" dirty="0" smtClean="0"/>
              <a:t> </a:t>
            </a:r>
            <a:r>
              <a:rPr lang="en-US" baseline="0" dirty="0" err="1" smtClean="0"/>
              <a:t>নিবেন</a:t>
            </a:r>
            <a:r>
              <a:rPr lang="en-US" baseline="0" dirty="0" smtClean="0"/>
              <a:t>। </a:t>
            </a:r>
            <a:r>
              <a:rPr lang="en-US" baseline="0" dirty="0" err="1" smtClean="0"/>
              <a:t>সমস্ত</a:t>
            </a:r>
            <a:r>
              <a:rPr lang="en-US" baseline="0" dirty="0" smtClean="0"/>
              <a:t> </a:t>
            </a:r>
            <a:r>
              <a:rPr lang="en-US" baseline="0" dirty="0" err="1" smtClean="0"/>
              <a:t>স্লাইড</a:t>
            </a:r>
            <a:r>
              <a:rPr lang="en-US" baseline="0" dirty="0" smtClean="0"/>
              <a:t> </a:t>
            </a:r>
            <a:r>
              <a:rPr lang="en-US" baseline="0" dirty="0" err="1" smtClean="0"/>
              <a:t>নোট</a:t>
            </a:r>
            <a:r>
              <a:rPr lang="en-US" baseline="0" dirty="0" smtClean="0"/>
              <a:t> </a:t>
            </a:r>
            <a:r>
              <a:rPr lang="en-US" baseline="0" dirty="0" err="1" smtClean="0"/>
              <a:t>দেখে</a:t>
            </a:r>
            <a:r>
              <a:rPr lang="en-US" baseline="0" dirty="0" smtClean="0"/>
              <a:t> </a:t>
            </a:r>
            <a:r>
              <a:rPr lang="en-US" baseline="0" dirty="0" err="1" smtClean="0"/>
              <a:t>নিন</a:t>
            </a:r>
            <a:r>
              <a:rPr lang="en-US" baseline="0" dirty="0" smtClean="0"/>
              <a:t>। </a:t>
            </a:r>
            <a:r>
              <a:rPr lang="en-US" baseline="0" dirty="0" err="1" smtClean="0"/>
              <a:t>এই</a:t>
            </a:r>
            <a:r>
              <a:rPr lang="en-US" baseline="0" dirty="0" smtClean="0"/>
              <a:t> </a:t>
            </a:r>
            <a:r>
              <a:rPr lang="en-US" baseline="0" dirty="0" err="1" smtClean="0"/>
              <a:t>ক্লাসে</a:t>
            </a:r>
            <a:r>
              <a:rPr lang="en-US" baseline="0" dirty="0" smtClean="0"/>
              <a:t> </a:t>
            </a:r>
            <a:r>
              <a:rPr lang="en-US" baseline="0" dirty="0" err="1" smtClean="0"/>
              <a:t>আপনাকে</a:t>
            </a:r>
            <a:r>
              <a:rPr lang="en-US" baseline="0" dirty="0" smtClean="0"/>
              <a:t> </a:t>
            </a:r>
            <a:r>
              <a:rPr lang="en-US" baseline="0" dirty="0" err="1" smtClean="0"/>
              <a:t>স্বাগতম</a:t>
            </a:r>
            <a:r>
              <a:rPr lang="en-US" baseline="0" dirty="0" smtClean="0"/>
              <a:t>।    </a:t>
            </a:r>
            <a:endParaRPr lang="en-IN" dirty="0" smtClean="0"/>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a:t>
            </a:fld>
            <a:endParaRPr lang="en-US"/>
          </a:p>
        </p:txBody>
      </p:sp>
    </p:spTree>
    <p:extLst>
      <p:ext uri="{BB962C8B-B14F-4D97-AF65-F5344CB8AC3E}">
        <p14:creationId xmlns:p14="http://schemas.microsoft.com/office/powerpoint/2010/main" val="1215860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সাধারন্ত</a:t>
            </a:r>
            <a:r>
              <a:rPr lang="bn-BD" baseline="0" dirty="0" smtClean="0"/>
              <a:t>  বানিজ্যিক ভাবে পেয়ারা চাষ করতে হলে পেয়ারা চাষের মাটি ভালো ভাবে তৈরি করতে হবে। মাটি   তৈরির জন্য যে সমস্ত পদ্ধতি  অবলম্বন করা হয়। তা শিক্ষক শ্রেণিতে ভালো ভাবে বুঝিয়ে দিবেন।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10</a:t>
            </a:fld>
            <a:endParaRPr lang="en-US"/>
          </a:p>
        </p:txBody>
      </p:sp>
    </p:spTree>
    <p:extLst>
      <p:ext uri="{BB962C8B-B14F-4D97-AF65-F5344CB8AC3E}">
        <p14:creationId xmlns:p14="http://schemas.microsoft.com/office/powerpoint/2010/main" val="2343106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শ্রেণিতে</a:t>
            </a:r>
            <a:r>
              <a:rPr lang="bn-BD" baseline="0" dirty="0" smtClean="0"/>
              <a:t> শিক্ষক শিক্ষকা একক কাজ দিয়ে ভালোভাবে মনিটরিং করবেন। শিক্ষকের আই কন্টেন্ট শিক্ষার্থীর প্রতি সকল সময়  ঠিক থাকবে। কোন  শিক্ষার্থী যেন শ্রেণিতে ফাকিদিতে না পারে সেদিকে লক্ষ্য রাখতে হবে।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11</a:t>
            </a:fld>
            <a:endParaRPr lang="en-US"/>
          </a:p>
        </p:txBody>
      </p:sp>
    </p:spTree>
    <p:extLst>
      <p:ext uri="{BB962C8B-B14F-4D97-AF65-F5344CB8AC3E}">
        <p14:creationId xmlns:p14="http://schemas.microsoft.com/office/powerpoint/2010/main" val="854371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গর্ত</a:t>
            </a:r>
            <a:r>
              <a:rPr lang="bn-BD" baseline="0" dirty="0" smtClean="0"/>
              <a:t> তৈরির সময় গর্তের উপরের ৩০ সেমি মাটি একদিকে এবং নিচের ৩০ সেমি মাটি অন্যদিকে রাখতে হয়। এবার জমাকৃত উপরের মাটি গর্তের নিচে দিয়ে উপরের মাটির সাথে ৫—৭ কেজি পচা গোবর সার, ২০০ গ্রাম টিএসপি এবং ১৫০ গ্রাম এমওপি সার ভালোভাবে মিশিয়ে গর্ত ভরাট করে ১০—১৫ দিন রেখে দিতে হবে।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এই পদ্ধতি</a:t>
            </a:r>
            <a:r>
              <a:rPr lang="bn-BD" baseline="0" dirty="0" smtClean="0"/>
              <a:t> ছাড়া আর ও যে পদ্ধতি অবলম্বন করলে পেয়েরা গাছের কলম ভালো করা যায় তা শিক্ষক শ্রেণিতে উল্লেখ করতে পারবেন।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পেয়ারা গাছে</a:t>
            </a:r>
            <a:r>
              <a:rPr lang="bn-BD" baseline="0" dirty="0" smtClean="0"/>
              <a:t> প্রতি বছর ফেব্রুয়ারি, মে, সেপ্টেম্বরমাসে সমান তিন কিস্তিতে সার প্রয়োগ করলে ভাল হয়। সার সরাসরি গোড়ায় না দিয়ে এলাকার চারপাশের মাটির সাথে মিশিয়ে দেওয়া ভাল। সার প্রয়োগের পর সেচ দিতে হয়।</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6682791C-611B-4ECD-8A98-13C4886B2E6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বয়স্ক গাছের</a:t>
            </a:r>
            <a:r>
              <a:rPr lang="bn-BD" baseline="0" dirty="0" smtClean="0"/>
              <a:t> ফল সংগ্রহের পর আগস্ট– সেপ্টেম্বর মাসে অঙ্গ ছাটাই করা হয়। অঙ্গ ছাটাই করলে গাছে নতুন ডালপালা গজায়, ফল ধারন বৃদ্ধি পায়। গাছকে নিয়মিত ফলবান রাখতে এবং মানসম্মত ফল পেতে কচি অবস্থায় শতকরা ২৫ – ৩০ ভাগ ফল ছাটাই করা প্রয়োজন।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পেয়ারা গাছে</a:t>
            </a:r>
            <a:r>
              <a:rPr lang="bn-BD" baseline="0" dirty="0" smtClean="0"/>
              <a:t> সেচ দেবার সময় সাধারণত  এপ্রিল মাস থেকে জুন মাস পর্যন্ত। কেনো পেয়ারা গাছে সেচ দিতে হবে সে বিষয়ে শিক্ষক্ররথীদের ভালো ভাবে বুঝিয়ে দিবেন। ভালো ফলন না হলে পেয়ারা চাষ করে লোক্সান হতে পারে । তাই শ্রেণিতে শিক্ষক সুন্দর করে উপস্থাপন করবেন।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পেয়ারা গাছে</a:t>
            </a:r>
            <a:r>
              <a:rPr lang="bn-BD" baseline="0" dirty="0" smtClean="0"/>
              <a:t> অনেক সময় ছত্রাকজনিত রোগ হয়। এ রোগের কারণে প্রথমে ফলের গায়ে কাল দাগ দেখা যায়। যা ক্রমান্নয়ে বড় হয়ে পেয়ারার গায়ে ক্ষতের সৃষ্টি করে। এতে ফল ফেটে বা পচে যেতে পারে।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z="2400" dirty="0" smtClean="0">
                <a:latin typeface="NikoshBAN" pitchFamily="2" charset="0"/>
                <a:cs typeface="NikoshBAN" pitchFamily="2" charset="0"/>
              </a:rPr>
              <a:t>শ্রদ্ধেয়</a:t>
            </a:r>
            <a:r>
              <a:rPr lang="bn-BD" sz="2400" baseline="0" dirty="0" smtClean="0">
                <a:latin typeface="NikoshBAN" pitchFamily="2" charset="0"/>
                <a:cs typeface="NikoshBAN" pitchFamily="2" charset="0"/>
              </a:rPr>
              <a:t> শিক্ষক মন্ডলী আপনাদের সুবিধামত ইমেজ ব্যবহার করতে পারেন। </a:t>
            </a:r>
            <a:endParaRPr lang="en-US" sz="2400"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পেরারার রোগ দমন করার জন্য চাষীদের</a:t>
            </a:r>
            <a:r>
              <a:rPr lang="bn-BD" baseline="0" dirty="0" smtClean="0"/>
              <a:t> নিজস্ব কোউশল থাকতে পারে , সে বিষয় শিক্ষক শ্রেণিতে উপস্থাপন  করতে পারেন। যেমন গাছে সকালে ছাই প্রয়োগ করলে অনেক সময় পোকা মাকড় দমন হয়, সন্ধ্যায় ধুপ প্রদান করলে অনেক পোকামাকড় দমন হয়।কীট নাশক দিয়ে এবং আক্রান্ত পেয়ারা ও পাতা পুড়িয়ে পোকা মাকড় দমন করা যেতে পারে। </a:t>
            </a:r>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কাজি পেয়ারা ও বারি পেয়ারা বছরে</a:t>
            </a:r>
            <a:r>
              <a:rPr lang="bn-BD" baseline="0" dirty="0" smtClean="0"/>
              <a:t> দুইবার ফল দিয়ে থাকে। পেয়ারা পাকার সময় হলে এর সবুজ রং আস্তে আস্তে হলদে সবুজে পরিণত হয়।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23</a:t>
            </a:fld>
            <a:endParaRPr lang="en-US"/>
          </a:p>
        </p:txBody>
      </p:sp>
    </p:spTree>
    <p:extLst>
      <p:ext uri="{BB962C8B-B14F-4D97-AF65-F5344CB8AC3E}">
        <p14:creationId xmlns:p14="http://schemas.microsoft.com/office/powerpoint/2010/main" val="307312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মূল্যানের জন্য শিক্ষার্থীদেরকে</a:t>
            </a:r>
            <a:r>
              <a:rPr lang="bn-BD" baseline="0" dirty="0" smtClean="0"/>
              <a:t> প্রশ্ন করুন এবং উত্তরটিতে ক্লিক করুন।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24</a:t>
            </a:fld>
            <a:endParaRPr lang="en-US"/>
          </a:p>
        </p:txBody>
      </p:sp>
    </p:spTree>
    <p:extLst>
      <p:ext uri="{BB962C8B-B14F-4D97-AF65-F5344CB8AC3E}">
        <p14:creationId xmlns:p14="http://schemas.microsoft.com/office/powerpoint/2010/main" val="29995138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মূল্যানের জন্য শিক্ষার্থীদেরকে</a:t>
            </a:r>
            <a:r>
              <a:rPr lang="bn-BD" baseline="0" dirty="0" smtClean="0"/>
              <a:t> প্রশ্ন করুন এবং উত্তরটিতে ক্লিক করুন। </a:t>
            </a:r>
            <a:endParaRPr lang="en-US" dirty="0" smtClean="0"/>
          </a:p>
          <a:p>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25</a:t>
            </a:fld>
            <a:endParaRPr lang="en-US"/>
          </a:p>
        </p:txBody>
      </p:sp>
    </p:spTree>
    <p:extLst>
      <p:ext uri="{BB962C8B-B14F-4D97-AF65-F5344CB8AC3E}">
        <p14:creationId xmlns:p14="http://schemas.microsoft.com/office/powerpoint/2010/main" val="1005929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আপনি সৃজনশীল</a:t>
            </a:r>
            <a:r>
              <a:rPr lang="bn-BD" baseline="0" dirty="0" smtClean="0"/>
              <a:t> প্রশ্নের ঘ নং প্রশ্ন প্রদান করতে পারেন। অর্থাৎ্চার নম্বরের প্রশ্ন প্রদান করবেন।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শ্রদ্ধেয়</a:t>
            </a:r>
            <a:r>
              <a:rPr lang="en-US" baseline="0" dirty="0" smtClean="0"/>
              <a:t> </a:t>
            </a:r>
            <a:r>
              <a:rPr lang="en-US" baseline="0" dirty="0" err="1" smtClean="0"/>
              <a:t>শিক্ষকমণ্ডলী</a:t>
            </a:r>
            <a:r>
              <a:rPr lang="en-US" baseline="0" dirty="0" smtClean="0"/>
              <a:t>, </a:t>
            </a:r>
            <a:r>
              <a:rPr lang="en-US" baseline="0" dirty="0" err="1" smtClean="0"/>
              <a:t>এই</a:t>
            </a:r>
            <a:r>
              <a:rPr lang="en-US" baseline="0" dirty="0" smtClean="0"/>
              <a:t> </a:t>
            </a:r>
            <a:r>
              <a:rPr lang="en-US" baseline="0" dirty="0" err="1" smtClean="0"/>
              <a:t>স্লাইড</a:t>
            </a:r>
            <a:r>
              <a:rPr lang="en-US" baseline="0" dirty="0" smtClean="0"/>
              <a:t> </a:t>
            </a:r>
            <a:r>
              <a:rPr lang="en-US" baseline="0" dirty="0" err="1" smtClean="0"/>
              <a:t>নোট</a:t>
            </a:r>
            <a:r>
              <a:rPr lang="en-US" baseline="0" dirty="0" smtClean="0"/>
              <a:t> </a:t>
            </a:r>
            <a:r>
              <a:rPr lang="en-US" baseline="0" dirty="0" err="1" smtClean="0"/>
              <a:t>টি</a:t>
            </a:r>
            <a:r>
              <a:rPr lang="en-US" baseline="0" dirty="0" smtClean="0"/>
              <a:t> </a:t>
            </a:r>
            <a:r>
              <a:rPr lang="en-US" baseline="0" dirty="0" err="1" smtClean="0"/>
              <a:t>অবশ্যই</a:t>
            </a:r>
            <a:r>
              <a:rPr lang="en-US" baseline="0" dirty="0" smtClean="0"/>
              <a:t> </a:t>
            </a:r>
            <a:r>
              <a:rPr lang="en-US" baseline="0" dirty="0" err="1" smtClean="0"/>
              <a:t>দেখাবেন</a:t>
            </a:r>
            <a:r>
              <a:rPr lang="en-US" baseline="0" dirty="0" smtClean="0"/>
              <a:t>। </a:t>
            </a:r>
            <a:r>
              <a:rPr lang="en-US" baseline="0" dirty="0" err="1" smtClean="0"/>
              <a:t>কারণ</a:t>
            </a:r>
            <a:r>
              <a:rPr lang="en-US" baseline="0" dirty="0" smtClean="0"/>
              <a:t> </a:t>
            </a:r>
            <a:r>
              <a:rPr lang="en-US" baseline="0" dirty="0" err="1" smtClean="0"/>
              <a:t>ইহা</a:t>
            </a:r>
            <a:r>
              <a:rPr lang="en-US" baseline="0" dirty="0" smtClean="0"/>
              <a:t> </a:t>
            </a:r>
            <a:r>
              <a:rPr lang="en-US" baseline="0" dirty="0" err="1" smtClean="0"/>
              <a:t>কোনো</a:t>
            </a:r>
            <a:r>
              <a:rPr lang="en-US" baseline="0" dirty="0" smtClean="0"/>
              <a:t> </a:t>
            </a:r>
            <a:r>
              <a:rPr lang="en-US" baseline="0" dirty="0" err="1" smtClean="0"/>
              <a:t>মনগড়া</a:t>
            </a:r>
            <a:r>
              <a:rPr lang="en-US" baseline="0" dirty="0" smtClean="0"/>
              <a:t> </a:t>
            </a:r>
            <a:r>
              <a:rPr lang="en-US" baseline="0" dirty="0" err="1" smtClean="0"/>
              <a:t>ক্লাস</a:t>
            </a:r>
            <a:r>
              <a:rPr lang="en-US" baseline="0" dirty="0" smtClean="0"/>
              <a:t> </a:t>
            </a:r>
            <a:r>
              <a:rPr lang="en-US" baseline="0" dirty="0" err="1" smtClean="0"/>
              <a:t>নয়</a:t>
            </a:r>
            <a:r>
              <a:rPr lang="en-US" baseline="0" dirty="0" smtClean="0"/>
              <a:t>। </a:t>
            </a:r>
            <a:r>
              <a:rPr lang="en-US" baseline="0" dirty="0" err="1" smtClean="0"/>
              <a:t>এই</a:t>
            </a:r>
            <a:r>
              <a:rPr lang="en-US" baseline="0" dirty="0" smtClean="0"/>
              <a:t> </a:t>
            </a:r>
            <a:r>
              <a:rPr lang="en-US" baseline="0" dirty="0" err="1" smtClean="0"/>
              <a:t>ক্লাসটি</a:t>
            </a:r>
            <a:r>
              <a:rPr lang="en-US" baseline="0" dirty="0" smtClean="0"/>
              <a:t> </a:t>
            </a:r>
            <a:r>
              <a:rPr lang="en-US" baseline="0" dirty="0" err="1" smtClean="0"/>
              <a:t>শিক্ষা</a:t>
            </a:r>
            <a:r>
              <a:rPr lang="en-US" baseline="0" dirty="0" smtClean="0"/>
              <a:t> </a:t>
            </a:r>
            <a:r>
              <a:rPr lang="en-US" baseline="0" dirty="0" err="1" smtClean="0"/>
              <a:t>মন্ত্রণালয়য়</a:t>
            </a:r>
            <a:r>
              <a:rPr lang="en-US" baseline="0" dirty="0" smtClean="0"/>
              <a:t>, </a:t>
            </a:r>
            <a:r>
              <a:rPr lang="en-US" baseline="0" dirty="0" err="1" smtClean="0"/>
              <a:t>মাউশি,এন্সিটিবি</a:t>
            </a:r>
            <a:r>
              <a:rPr lang="en-US" baseline="0" dirty="0" smtClean="0"/>
              <a:t> ও </a:t>
            </a:r>
            <a:r>
              <a:rPr lang="en-US" baseline="0" dirty="0" err="1" smtClean="0"/>
              <a:t>এটুআই-এর</a:t>
            </a:r>
            <a:r>
              <a:rPr lang="en-US" baseline="0" dirty="0" smtClean="0"/>
              <a:t> </a:t>
            </a:r>
            <a:r>
              <a:rPr lang="en-US" baseline="0" dirty="0" err="1" smtClean="0"/>
              <a:t>সংশ্লিষ্ট</a:t>
            </a:r>
            <a:r>
              <a:rPr lang="en-US" baseline="0" dirty="0" smtClean="0"/>
              <a:t> </a:t>
            </a:r>
            <a:r>
              <a:rPr lang="en-US" baseline="0" dirty="0" err="1" smtClean="0"/>
              <a:t>কর্মকর্তাবৃন্দসহ</a:t>
            </a:r>
            <a:r>
              <a:rPr lang="en-US" baseline="0" dirty="0" smtClean="0"/>
              <a:t>  </a:t>
            </a:r>
            <a:r>
              <a:rPr lang="en-US" baseline="0" dirty="0" err="1" smtClean="0"/>
              <a:t>অভিজ্ঞ</a:t>
            </a:r>
            <a:r>
              <a:rPr lang="en-US" baseline="0" dirty="0" smtClean="0"/>
              <a:t> </a:t>
            </a:r>
            <a:r>
              <a:rPr lang="en-US" baseline="0" dirty="0" err="1" smtClean="0"/>
              <a:t>শিক্ষকমণ্ডলী</a:t>
            </a:r>
            <a:r>
              <a:rPr lang="en-US" baseline="0" dirty="0" smtClean="0"/>
              <a:t> </a:t>
            </a:r>
            <a:r>
              <a:rPr lang="en-US" baseline="0" dirty="0" err="1" smtClean="0"/>
              <a:t>দ্বারা</a:t>
            </a:r>
            <a:r>
              <a:rPr lang="en-US" baseline="0" dirty="0" smtClean="0"/>
              <a:t> </a:t>
            </a:r>
            <a:r>
              <a:rPr lang="en-US" baseline="0" dirty="0" err="1" smtClean="0"/>
              <a:t>পরামর্শ</a:t>
            </a:r>
            <a:r>
              <a:rPr lang="en-US" baseline="0" dirty="0" smtClean="0"/>
              <a:t> </a:t>
            </a:r>
            <a:r>
              <a:rPr lang="en-US" baseline="0" dirty="0" err="1" smtClean="0"/>
              <a:t>নিয়ে</a:t>
            </a:r>
            <a:r>
              <a:rPr lang="en-US" baseline="0" dirty="0" smtClean="0"/>
              <a:t> </a:t>
            </a:r>
            <a:r>
              <a:rPr lang="en-US" baseline="0" dirty="0" err="1" smtClean="0"/>
              <a:t>সম্পাদন</a:t>
            </a:r>
            <a:r>
              <a:rPr lang="en-US" baseline="0" dirty="0" smtClean="0"/>
              <a:t> </a:t>
            </a:r>
            <a:r>
              <a:rPr lang="en-US" baseline="0" dirty="0" err="1" smtClean="0"/>
              <a:t>করা</a:t>
            </a:r>
            <a:r>
              <a:rPr lang="en-US" baseline="0" dirty="0" smtClean="0"/>
              <a:t> </a:t>
            </a:r>
            <a:r>
              <a:rPr lang="en-US" baseline="0" dirty="0" err="1" smtClean="0"/>
              <a:t>হয়েছে</a:t>
            </a:r>
            <a:r>
              <a:rPr lang="en-US" baseline="0" dirty="0" smtClean="0"/>
              <a:t>।        </a:t>
            </a:r>
            <a:endParaRPr lang="en-IN" dirty="0"/>
          </a:p>
        </p:txBody>
      </p:sp>
      <p:sp>
        <p:nvSpPr>
          <p:cNvPr id="4" name="Slide Number Placeholder 3"/>
          <p:cNvSpPr>
            <a:spLocks noGrp="1"/>
          </p:cNvSpPr>
          <p:nvPr>
            <p:ph type="sldNum" sz="quarter" idx="10"/>
          </p:nvPr>
        </p:nvSpPr>
        <p:spPr/>
        <p:txBody>
          <a:bodyPr/>
          <a:lstStyle/>
          <a:p>
            <a:fld id="{11482ADE-0EC7-4F3C-B9F8-0AC1E9D0FE7E}" type="slidenum">
              <a:rPr lang="en-US" smtClean="0"/>
              <a:pPr/>
              <a:t>27</a:t>
            </a:fld>
            <a:endParaRPr lang="en-US"/>
          </a:p>
        </p:txBody>
      </p:sp>
    </p:spTree>
    <p:extLst>
      <p:ext uri="{BB962C8B-B14F-4D97-AF65-F5344CB8AC3E}">
        <p14:creationId xmlns:p14="http://schemas.microsoft.com/office/powerpoint/2010/main" val="1140884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ক্লাসটি</a:t>
            </a:r>
            <a:r>
              <a:rPr lang="bn-BD" baseline="0" dirty="0" smtClean="0"/>
              <a:t> উপস্থাপনের জন্য আপনাকে অনেক ধন্যবাদ। </a:t>
            </a:r>
            <a:endParaRPr lang="en-US" dirty="0"/>
          </a:p>
        </p:txBody>
      </p:sp>
      <p:sp>
        <p:nvSpPr>
          <p:cNvPr id="4" name="Slide Number Placeholder 3"/>
          <p:cNvSpPr>
            <a:spLocks noGrp="1"/>
          </p:cNvSpPr>
          <p:nvPr>
            <p:ph type="sldNum" sz="quarter" idx="10"/>
          </p:nvPr>
        </p:nvSpPr>
        <p:spPr/>
        <p:txBody>
          <a:bodyPr/>
          <a:lstStyle/>
          <a:p>
            <a:fld id="{0BAD317F-9878-49CA-A54E-C0D8D365C885}"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বেশী</a:t>
            </a:r>
            <a:r>
              <a:rPr lang="bn-BD" baseline="0" dirty="0" smtClean="0"/>
              <a:t> সময় এই স্লাইড টি দেখানোর প্রয়োজন নেই।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শ্রদ্ধেয়</a:t>
            </a:r>
            <a:r>
              <a:rPr lang="bn-BD" baseline="0" dirty="0" smtClean="0">
                <a:latin typeface="NikoshBAN" pitchFamily="2" charset="0"/>
                <a:cs typeface="NikoshBAN" pitchFamily="2" charset="0"/>
              </a:rPr>
              <a:t> শিক্ষকমন্ডলী , আপনি  আপনার নিজস্ব কলাকৌশল প্রয়োগ করে পাঠ ঘোষণা করতে পারেন। তিনি ইচ্ছা করলে বাসতবে পেয়ারা দেখিয়ে বা তার নিজস্ব কলা কৌশল প্র</a:t>
            </a:r>
            <a:r>
              <a:rPr lang="bn-BD" baseline="0" dirty="0">
                <a:latin typeface="NikoshBAN" pitchFamily="2" charset="0"/>
                <a:cs typeface="NikoshBAN" pitchFamily="2" charset="0"/>
              </a:rPr>
              <a:t> </a:t>
            </a:r>
            <a:r>
              <a:rPr lang="bn-BD" baseline="0" dirty="0" smtClean="0">
                <a:latin typeface="NikoshBAN" pitchFamily="2" charset="0"/>
                <a:cs typeface="NikoshBAN" pitchFamily="2" charset="0"/>
              </a:rPr>
              <a:t>প্রয়োগ করে পাঠ ঘোষণাকরতে পারবেন। </a:t>
            </a:r>
          </a:p>
        </p:txBody>
      </p:sp>
      <p:sp>
        <p:nvSpPr>
          <p:cNvPr id="4" name="Slide Number Placeholder 3"/>
          <p:cNvSpPr>
            <a:spLocks noGrp="1"/>
          </p:cNvSpPr>
          <p:nvPr>
            <p:ph type="sldNum" sz="quarter" idx="10"/>
          </p:nvPr>
        </p:nvSpPr>
        <p:spPr/>
        <p:txBody>
          <a:bodyPr/>
          <a:lstStyle/>
          <a:p>
            <a:fld id="{0BAD317F-9878-49CA-A54E-C0D8D365C885}" type="slidenum">
              <a:rPr lang="en-US" smtClean="0"/>
              <a:pPr/>
              <a:t>4</a:t>
            </a:fld>
            <a:endParaRPr lang="en-US"/>
          </a:p>
        </p:txBody>
      </p:sp>
    </p:spTree>
    <p:extLst>
      <p:ext uri="{BB962C8B-B14F-4D97-AF65-F5344CB8AC3E}">
        <p14:creationId xmlns:p14="http://schemas.microsoft.com/office/powerpoint/2010/main" val="4288748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latin typeface="NikoshBAN" pitchFamily="2" charset="0"/>
                <a:cs typeface="NikoshBAN" pitchFamily="2" charset="0"/>
              </a:rPr>
              <a:t>যে কোন একটি</a:t>
            </a:r>
            <a:r>
              <a:rPr lang="bn-BD" baseline="0" dirty="0" smtClean="0">
                <a:latin typeface="NikoshBAN" pitchFamily="2" charset="0"/>
                <a:cs typeface="NikoshBAN" pitchFamily="2" charset="0"/>
              </a:rPr>
              <a:t> ছবি দেখিয়েও পাঠ ঘোষণা করা যায়। আপনি আপনার কৌশল প্রয়োগ করতে পারবেন। অথবা শিক্ষার্থীদের মধ্য থেকে পাঠ উদ্ধার করার চেষ্টা করতে পারেন।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BAD317F-9878-49CA-A54E-C0D8D365C885}" type="slidenum">
              <a:rPr lang="en-US" smtClean="0"/>
              <a:pPr/>
              <a:t>5</a:t>
            </a:fld>
            <a:endParaRPr lang="en-US"/>
          </a:p>
        </p:txBody>
      </p:sp>
    </p:spTree>
    <p:extLst>
      <p:ext uri="{BB962C8B-B14F-4D97-AF65-F5344CB8AC3E}">
        <p14:creationId xmlns:p14="http://schemas.microsoft.com/office/powerpoint/2010/main" val="2472196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latin typeface="Siyam Rupali" pitchFamily="2" charset="0"/>
                <a:cs typeface="Siyam Rupali" pitchFamily="2" charset="0"/>
              </a:rPr>
              <a:t>শিক্ষার্থীর মুখ থেকে </a:t>
            </a:r>
            <a:r>
              <a:rPr lang="bn-BD" sz="1200" smtClean="0">
                <a:latin typeface="NikoshBAN" pitchFamily="2" charset="0"/>
                <a:cs typeface="NikoshBAN" pitchFamily="2" charset="0"/>
              </a:rPr>
              <a:t>পেয়ারা চাষ</a:t>
            </a:r>
            <a:r>
              <a:rPr lang="bn-BD" baseline="0" smtClean="0">
                <a:latin typeface="Siyam Rupali" pitchFamily="2" charset="0"/>
                <a:cs typeface="Siyam Rupali" pitchFamily="2" charset="0"/>
              </a:rPr>
              <a:t>পদ্ধতি  </a:t>
            </a:r>
            <a:r>
              <a:rPr lang="bn-BD" baseline="0" dirty="0" smtClean="0">
                <a:latin typeface="Siyam Rupali" pitchFamily="2" charset="0"/>
                <a:cs typeface="Siyam Rupali" pitchFamily="2" charset="0"/>
              </a:rPr>
              <a:t>কথাটি বের করতে চেষ্টা করবেন। </a:t>
            </a:r>
            <a:endParaRPr lang="en-US" dirty="0">
              <a:latin typeface="Siyam Rupali" pitchFamily="2" charset="0"/>
              <a:cs typeface="Siyam Rupali" pitchFamily="2" charset="0"/>
            </a:endParaRPr>
          </a:p>
        </p:txBody>
      </p:sp>
      <p:sp>
        <p:nvSpPr>
          <p:cNvPr id="4" name="Slide Number Placeholder 3"/>
          <p:cNvSpPr>
            <a:spLocks noGrp="1"/>
          </p:cNvSpPr>
          <p:nvPr>
            <p:ph type="sldNum" sz="quarter" idx="10"/>
          </p:nvPr>
        </p:nvSpPr>
        <p:spPr/>
        <p:txBody>
          <a:bodyPr/>
          <a:lstStyle/>
          <a:p>
            <a:fld id="{19562F9A-883D-452D-830D-E6ACF8213131}" type="slidenum">
              <a:rPr lang="en-US" smtClean="0"/>
              <a:pPr/>
              <a:t>6</a:t>
            </a:fld>
            <a:endParaRPr lang="en-US"/>
          </a:p>
        </p:txBody>
      </p:sp>
    </p:spTree>
    <p:extLst>
      <p:ext uri="{BB962C8B-B14F-4D97-AF65-F5344CB8AC3E}">
        <p14:creationId xmlns:p14="http://schemas.microsoft.com/office/powerpoint/2010/main" val="335135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smtClean="0"/>
              <a:t>শিক্ষক</a:t>
            </a:r>
            <a:r>
              <a:rPr lang="bn-BD" baseline="0" dirty="0" smtClean="0"/>
              <a:t> শিখনফল অনুযায়ী পড়াতে চেষ্টা করবেন। বিভিন্ন উপকরণ ব্যবহার করতে পারেন যা  পড়াবেন তার উপর থেকেই মূল্যায়ন করবেন।  </a:t>
            </a:r>
            <a:endParaRPr lang="en-US" dirty="0"/>
          </a:p>
        </p:txBody>
      </p:sp>
      <p:sp>
        <p:nvSpPr>
          <p:cNvPr id="4" name="Slide Number Placeholder 3"/>
          <p:cNvSpPr>
            <a:spLocks noGrp="1"/>
          </p:cNvSpPr>
          <p:nvPr>
            <p:ph type="sldNum" sz="quarter" idx="10"/>
          </p:nvPr>
        </p:nvSpPr>
        <p:spPr/>
        <p:txBody>
          <a:bodyPr/>
          <a:lstStyle/>
          <a:p>
            <a:fld id="{2A788696-DA77-436A-9B2F-3833355C9DEF}" type="slidenum">
              <a:rPr lang="en-US" smtClean="0"/>
              <a:pPr/>
              <a:t>7</a:t>
            </a:fld>
            <a:endParaRPr lang="en-US"/>
          </a:p>
        </p:txBody>
      </p:sp>
    </p:spTree>
    <p:extLst>
      <p:ext uri="{BB962C8B-B14F-4D97-AF65-F5344CB8AC3E}">
        <p14:creationId xmlns:p14="http://schemas.microsoft.com/office/powerpoint/2010/main" val="16177299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t>পেয়ারা আমাদের শরেঈরের</a:t>
            </a:r>
            <a:r>
              <a:rPr lang="bn-BD" baseline="0" dirty="0" smtClean="0"/>
              <a:t> ভিটামিন সি এর অভাব পূরণ করে। তাছাড়া পেয়ারা খেলে আমাদের আর ও  সমস্ত উপকার হয় শিক্ষক মশ্রেণিতে তা আলোচনা করবেন। শিক্ষক শিক্ষকা  তাদের নিজস্ব কলা কৌশল প্রয়োগ করে শ্রেণিতে পাঠদ্বান করবেন। </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8</a:t>
            </a:fld>
            <a:endParaRPr lang="en-US"/>
          </a:p>
        </p:txBody>
      </p:sp>
    </p:spTree>
    <p:extLst>
      <p:ext uri="{BB962C8B-B14F-4D97-AF65-F5344CB8AC3E}">
        <p14:creationId xmlns:p14="http://schemas.microsoft.com/office/powerpoint/2010/main" val="4072970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smtClean="0"/>
              <a:t>বাংলাদেশে</a:t>
            </a:r>
            <a:r>
              <a:rPr lang="bn-BD" baseline="0" smtClean="0"/>
              <a:t> বিভিন্ন জাতের পেয়ারা দেখা যায়। তার মধ্যে কাঞ্চন নগর, স্বরুপকাঠি, মুকুন্দপুরী, কাজী পেয়ারা, বারি পেয়ারা ২, বারি পেয়ারা ৩ জাতগুলো উন্নত।</a:t>
            </a:r>
            <a:endParaRPr lang="en-US" dirty="0"/>
          </a:p>
        </p:txBody>
      </p:sp>
      <p:sp>
        <p:nvSpPr>
          <p:cNvPr id="4" name="Slide Number Placeholder 3"/>
          <p:cNvSpPr>
            <a:spLocks noGrp="1"/>
          </p:cNvSpPr>
          <p:nvPr>
            <p:ph type="sldNum" sz="quarter" idx="10"/>
          </p:nvPr>
        </p:nvSpPr>
        <p:spPr/>
        <p:txBody>
          <a:bodyPr/>
          <a:lstStyle/>
          <a:p>
            <a:fld id="{F09B8900-D76A-4738-B614-FF1F30E68C1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83CDD8-E085-41CF-BBE8-75443A4BC412}" type="datetime1">
              <a:rPr lang="en-US" smtClean="0"/>
              <a:pPr/>
              <a:t>8/6/2016</a:t>
            </a:fld>
            <a:endParaRPr lang="en-US"/>
          </a:p>
        </p:txBody>
      </p:sp>
      <p:sp>
        <p:nvSpPr>
          <p:cNvPr id="5" name="Footer Placeholder 4"/>
          <p:cNvSpPr>
            <a:spLocks noGrp="1"/>
          </p:cNvSpPr>
          <p:nvPr>
            <p:ph type="ftr" sz="quarter" idx="11"/>
          </p:nvPr>
        </p:nvSpPr>
        <p:spPr/>
        <p:txBody>
          <a:bodyPr/>
          <a:lstStyle/>
          <a:p>
            <a:r>
              <a:rPr lang="en-US" smtClean="0"/>
              <a:t>Apurba Agriculture cl 7</a:t>
            </a:r>
            <a:endParaRPr lang="en-US"/>
          </a:p>
        </p:txBody>
      </p:sp>
      <p:sp>
        <p:nvSpPr>
          <p:cNvPr id="6" name="Slide Number Placeholder 5"/>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6F8349D-768C-44A6-A058-0674B2FA4FD0}" type="datetime1">
              <a:rPr lang="en-US" smtClean="0"/>
              <a:pPr/>
              <a:t>8/6/2016</a:t>
            </a:fld>
            <a:endParaRPr lang="en-US"/>
          </a:p>
        </p:txBody>
      </p:sp>
      <p:sp>
        <p:nvSpPr>
          <p:cNvPr id="5" name="Footer Placeholder 4"/>
          <p:cNvSpPr>
            <a:spLocks noGrp="1"/>
          </p:cNvSpPr>
          <p:nvPr>
            <p:ph type="ftr" sz="quarter" idx="11"/>
          </p:nvPr>
        </p:nvSpPr>
        <p:spPr/>
        <p:txBody>
          <a:bodyPr/>
          <a:lstStyle/>
          <a:p>
            <a:r>
              <a:rPr lang="en-US" smtClean="0"/>
              <a:t>Apurba Agriculture cl 7</a:t>
            </a:r>
            <a:endParaRPr lang="en-US"/>
          </a:p>
        </p:txBody>
      </p:sp>
      <p:sp>
        <p:nvSpPr>
          <p:cNvPr id="6" name="Slide Number Placeholder 5"/>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BA0739-E3DB-403D-B0FE-DCD825C89C8A}" type="datetime1">
              <a:rPr lang="en-US" smtClean="0"/>
              <a:pPr/>
              <a:t>8/6/2016</a:t>
            </a:fld>
            <a:endParaRPr lang="en-US"/>
          </a:p>
        </p:txBody>
      </p:sp>
      <p:sp>
        <p:nvSpPr>
          <p:cNvPr id="5" name="Footer Placeholder 4"/>
          <p:cNvSpPr>
            <a:spLocks noGrp="1"/>
          </p:cNvSpPr>
          <p:nvPr>
            <p:ph type="ftr" sz="quarter" idx="11"/>
          </p:nvPr>
        </p:nvSpPr>
        <p:spPr/>
        <p:txBody>
          <a:bodyPr/>
          <a:lstStyle/>
          <a:p>
            <a:r>
              <a:rPr lang="en-US" smtClean="0"/>
              <a:t>Apurba Agriculture cl 7</a:t>
            </a:r>
            <a:endParaRPr lang="en-US"/>
          </a:p>
        </p:txBody>
      </p:sp>
      <p:sp>
        <p:nvSpPr>
          <p:cNvPr id="6" name="Slide Number Placeholder 5"/>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67CD3C-311A-428A-BC35-DEB7BBEDBC9C}" type="datetime1">
              <a:rPr lang="en-US" smtClean="0"/>
              <a:pPr/>
              <a:t>8/6/2016</a:t>
            </a:fld>
            <a:endParaRPr lang="en-US"/>
          </a:p>
        </p:txBody>
      </p:sp>
      <p:sp>
        <p:nvSpPr>
          <p:cNvPr id="5" name="Footer Placeholder 4"/>
          <p:cNvSpPr>
            <a:spLocks noGrp="1"/>
          </p:cNvSpPr>
          <p:nvPr>
            <p:ph type="ftr" sz="quarter" idx="11"/>
          </p:nvPr>
        </p:nvSpPr>
        <p:spPr/>
        <p:txBody>
          <a:bodyPr/>
          <a:lstStyle/>
          <a:p>
            <a:r>
              <a:rPr lang="en-US" smtClean="0"/>
              <a:t>Apurba Agriculture cl 7</a:t>
            </a:r>
            <a:endParaRPr lang="en-US"/>
          </a:p>
        </p:txBody>
      </p:sp>
      <p:sp>
        <p:nvSpPr>
          <p:cNvPr id="6" name="Slide Number Placeholder 5"/>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0AED1E-2A70-4300-86D3-6C93EF879225}" type="datetime1">
              <a:rPr lang="en-US" smtClean="0"/>
              <a:pPr/>
              <a:t>8/6/2016</a:t>
            </a:fld>
            <a:endParaRPr lang="en-US"/>
          </a:p>
        </p:txBody>
      </p:sp>
      <p:sp>
        <p:nvSpPr>
          <p:cNvPr id="5" name="Footer Placeholder 4"/>
          <p:cNvSpPr>
            <a:spLocks noGrp="1"/>
          </p:cNvSpPr>
          <p:nvPr>
            <p:ph type="ftr" sz="quarter" idx="11"/>
          </p:nvPr>
        </p:nvSpPr>
        <p:spPr/>
        <p:txBody>
          <a:bodyPr/>
          <a:lstStyle/>
          <a:p>
            <a:r>
              <a:rPr lang="en-US" smtClean="0"/>
              <a:t>Apurba Agriculture cl 7</a:t>
            </a:r>
            <a:endParaRPr lang="en-US"/>
          </a:p>
        </p:txBody>
      </p:sp>
      <p:sp>
        <p:nvSpPr>
          <p:cNvPr id="6" name="Slide Number Placeholder 5"/>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4C58AD1-6102-474F-91B9-182979BAC91C}" type="datetime1">
              <a:rPr lang="en-US" smtClean="0"/>
              <a:pPr/>
              <a:t>8/6/2016</a:t>
            </a:fld>
            <a:endParaRPr lang="en-US"/>
          </a:p>
        </p:txBody>
      </p:sp>
      <p:sp>
        <p:nvSpPr>
          <p:cNvPr id="6" name="Footer Placeholder 5"/>
          <p:cNvSpPr>
            <a:spLocks noGrp="1"/>
          </p:cNvSpPr>
          <p:nvPr>
            <p:ph type="ftr" sz="quarter" idx="11"/>
          </p:nvPr>
        </p:nvSpPr>
        <p:spPr/>
        <p:txBody>
          <a:bodyPr/>
          <a:lstStyle/>
          <a:p>
            <a:r>
              <a:rPr lang="en-US" smtClean="0"/>
              <a:t>Apurba Agriculture cl 7</a:t>
            </a:r>
            <a:endParaRPr lang="en-US"/>
          </a:p>
        </p:txBody>
      </p:sp>
      <p:sp>
        <p:nvSpPr>
          <p:cNvPr id="7" name="Slide Number Placeholder 6"/>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86AF5-7FF8-4885-82C0-9589D77ED2C5}" type="datetime1">
              <a:rPr lang="en-US" smtClean="0"/>
              <a:pPr/>
              <a:t>8/6/2016</a:t>
            </a:fld>
            <a:endParaRPr lang="en-US"/>
          </a:p>
        </p:txBody>
      </p:sp>
      <p:sp>
        <p:nvSpPr>
          <p:cNvPr id="8" name="Footer Placeholder 7"/>
          <p:cNvSpPr>
            <a:spLocks noGrp="1"/>
          </p:cNvSpPr>
          <p:nvPr>
            <p:ph type="ftr" sz="quarter" idx="11"/>
          </p:nvPr>
        </p:nvSpPr>
        <p:spPr/>
        <p:txBody>
          <a:bodyPr/>
          <a:lstStyle/>
          <a:p>
            <a:r>
              <a:rPr lang="en-US" smtClean="0"/>
              <a:t>Apurba Agriculture cl 7</a:t>
            </a:r>
            <a:endParaRPr lang="en-US"/>
          </a:p>
        </p:txBody>
      </p:sp>
      <p:sp>
        <p:nvSpPr>
          <p:cNvPr id="9" name="Slide Number Placeholder 8"/>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2F2376-7C53-45CD-B0F6-2AE1C8322D2C}" type="datetime1">
              <a:rPr lang="en-US" smtClean="0"/>
              <a:pPr/>
              <a:t>8/6/2016</a:t>
            </a:fld>
            <a:endParaRPr lang="en-US"/>
          </a:p>
        </p:txBody>
      </p:sp>
      <p:sp>
        <p:nvSpPr>
          <p:cNvPr id="4" name="Footer Placeholder 3"/>
          <p:cNvSpPr>
            <a:spLocks noGrp="1"/>
          </p:cNvSpPr>
          <p:nvPr>
            <p:ph type="ftr" sz="quarter" idx="11"/>
          </p:nvPr>
        </p:nvSpPr>
        <p:spPr/>
        <p:txBody>
          <a:bodyPr/>
          <a:lstStyle/>
          <a:p>
            <a:r>
              <a:rPr lang="en-US" smtClean="0"/>
              <a:t>Apurba Agriculture cl 7</a:t>
            </a:r>
            <a:endParaRPr lang="en-US"/>
          </a:p>
        </p:txBody>
      </p:sp>
      <p:sp>
        <p:nvSpPr>
          <p:cNvPr id="5" name="Slide Number Placeholder 4"/>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077E4-68E5-46A2-A0CE-521E4528E158}" type="datetime1">
              <a:rPr lang="en-US" smtClean="0"/>
              <a:pPr/>
              <a:t>8/6/2016</a:t>
            </a:fld>
            <a:endParaRPr lang="en-US"/>
          </a:p>
        </p:txBody>
      </p:sp>
      <p:sp>
        <p:nvSpPr>
          <p:cNvPr id="3" name="Footer Placeholder 2"/>
          <p:cNvSpPr>
            <a:spLocks noGrp="1"/>
          </p:cNvSpPr>
          <p:nvPr>
            <p:ph type="ftr" sz="quarter" idx="11"/>
          </p:nvPr>
        </p:nvSpPr>
        <p:spPr/>
        <p:txBody>
          <a:bodyPr/>
          <a:lstStyle/>
          <a:p>
            <a:r>
              <a:rPr lang="en-US" smtClean="0"/>
              <a:t>Apurba Agriculture cl 7</a:t>
            </a:r>
            <a:endParaRPr lang="en-US"/>
          </a:p>
        </p:txBody>
      </p:sp>
      <p:sp>
        <p:nvSpPr>
          <p:cNvPr id="4" name="Slide Number Placeholder 3"/>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22B5A4-2B0E-4B0D-8EB3-B03492C6B6E2}" type="datetime1">
              <a:rPr lang="en-US" smtClean="0"/>
              <a:pPr/>
              <a:t>8/6/2016</a:t>
            </a:fld>
            <a:endParaRPr lang="en-US"/>
          </a:p>
        </p:txBody>
      </p:sp>
      <p:sp>
        <p:nvSpPr>
          <p:cNvPr id="6" name="Footer Placeholder 5"/>
          <p:cNvSpPr>
            <a:spLocks noGrp="1"/>
          </p:cNvSpPr>
          <p:nvPr>
            <p:ph type="ftr" sz="quarter" idx="11"/>
          </p:nvPr>
        </p:nvSpPr>
        <p:spPr/>
        <p:txBody>
          <a:bodyPr/>
          <a:lstStyle/>
          <a:p>
            <a:r>
              <a:rPr lang="en-US" smtClean="0"/>
              <a:t>Apurba Agriculture cl 7</a:t>
            </a:r>
            <a:endParaRPr lang="en-US"/>
          </a:p>
        </p:txBody>
      </p:sp>
      <p:sp>
        <p:nvSpPr>
          <p:cNvPr id="7" name="Slide Number Placeholder 6"/>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2F6904-EA72-4745-B53C-6150739C98C2}" type="datetime1">
              <a:rPr lang="en-US" smtClean="0"/>
              <a:pPr/>
              <a:t>8/6/2016</a:t>
            </a:fld>
            <a:endParaRPr lang="en-US"/>
          </a:p>
        </p:txBody>
      </p:sp>
      <p:sp>
        <p:nvSpPr>
          <p:cNvPr id="6" name="Footer Placeholder 5"/>
          <p:cNvSpPr>
            <a:spLocks noGrp="1"/>
          </p:cNvSpPr>
          <p:nvPr>
            <p:ph type="ftr" sz="quarter" idx="11"/>
          </p:nvPr>
        </p:nvSpPr>
        <p:spPr/>
        <p:txBody>
          <a:bodyPr/>
          <a:lstStyle/>
          <a:p>
            <a:r>
              <a:rPr lang="en-US" smtClean="0"/>
              <a:t>Apurba Agriculture cl 7</a:t>
            </a:r>
            <a:endParaRPr lang="en-US"/>
          </a:p>
        </p:txBody>
      </p:sp>
      <p:sp>
        <p:nvSpPr>
          <p:cNvPr id="7" name="Slide Number Placeholder 6"/>
          <p:cNvSpPr>
            <a:spLocks noGrp="1"/>
          </p:cNvSpPr>
          <p:nvPr>
            <p:ph type="sldNum" sz="quarter" idx="12"/>
          </p:nvPr>
        </p:nvSpPr>
        <p:spPr/>
        <p:txBody>
          <a:bodyPr/>
          <a:lstStyle/>
          <a:p>
            <a:fld id="{AD160F91-44A2-4541-9486-14B8CBD8002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2258C0-3D5D-4071-AD76-0CEDBF942A7C}" type="datetime1">
              <a:rPr lang="en-US" smtClean="0"/>
              <a:pPr/>
              <a:t>8/6/2016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Apurba Agriculture cl 7</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160F91-44A2-4541-9486-14B8CBD8002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gif"/></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audio" Target="../media/audio2.wav"/></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image" Target="../media/image41.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hyperlink" Target="mailto:apurbafaridpur@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pPr/>
              <a:t>1</a:t>
            </a:fld>
            <a:endParaRPr lang="en-US" dirty="0"/>
          </a:p>
        </p:txBody>
      </p:sp>
      <p:sp>
        <p:nvSpPr>
          <p:cNvPr id="6" name="Rectangle 5"/>
          <p:cNvSpPr/>
          <p:nvPr/>
        </p:nvSpPr>
        <p:spPr>
          <a:xfrm>
            <a:off x="1140487" y="911952"/>
            <a:ext cx="6484467" cy="707886"/>
          </a:xfrm>
          <a:prstGeom prst="rect">
            <a:avLst/>
          </a:prstGeom>
        </p:spPr>
        <p:txBody>
          <a:bodyPr wrap="none">
            <a:spAutoFit/>
          </a:bodyPr>
          <a:lstStyle/>
          <a:p>
            <a:r>
              <a:rPr lang="bn-BD" sz="4000" dirty="0">
                <a:latin typeface="NikoshBAN" pitchFamily="2" charset="0"/>
                <a:cs typeface="NikoshBAN" pitchFamily="2" charset="0"/>
              </a:rPr>
              <a:t>এই স্লাইডটি সম্মানিত শিক্ষকবৃন্দের জন্য।</a:t>
            </a:r>
            <a:endParaRPr lang="en-US" sz="4000" dirty="0"/>
          </a:p>
        </p:txBody>
      </p:sp>
      <p:sp>
        <p:nvSpPr>
          <p:cNvPr id="7" name="Oval 6"/>
          <p:cNvSpPr/>
          <p:nvPr/>
        </p:nvSpPr>
        <p:spPr>
          <a:xfrm>
            <a:off x="929631" y="1812244"/>
            <a:ext cx="7137779" cy="4027719"/>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2800" dirty="0" smtClean="0">
              <a:solidFill>
                <a:schemeClr val="tx1"/>
              </a:solidFill>
              <a:latin typeface="NikoshBAN" panose="02000000000000000000" pitchFamily="2" charset="0"/>
              <a:cs typeface="NikoshBAN" panose="02000000000000000000" pitchFamily="2" charset="0"/>
            </a:endParaRPr>
          </a:p>
          <a:p>
            <a:pPr algn="ctr"/>
            <a:r>
              <a:rPr lang="en-US" sz="2800" dirty="0" smtClean="0">
                <a:solidFill>
                  <a:schemeClr val="tx1"/>
                </a:solidFill>
                <a:latin typeface="NikoshBAN" panose="02000000000000000000" pitchFamily="2" charset="0"/>
                <a:cs typeface="NikoshBAN" panose="02000000000000000000" pitchFamily="2" charset="0"/>
              </a:rPr>
              <a:t>এই </a:t>
            </a:r>
            <a:r>
              <a:rPr lang="en-US" sz="2800" dirty="0">
                <a:solidFill>
                  <a:schemeClr val="tx1"/>
                </a:solidFill>
                <a:latin typeface="NikoshBAN" panose="02000000000000000000" pitchFamily="2" charset="0"/>
                <a:cs typeface="NikoshBAN" panose="02000000000000000000" pitchFamily="2" charset="0"/>
              </a:rPr>
              <a:t>পাঠটি </a:t>
            </a:r>
            <a:r>
              <a:rPr lang="en-US" sz="2800" dirty="0" smtClean="0">
                <a:solidFill>
                  <a:schemeClr val="tx1"/>
                </a:solidFill>
                <a:latin typeface="NikoshBAN" panose="02000000000000000000" pitchFamily="2" charset="0"/>
                <a:cs typeface="NikoshBAN" panose="02000000000000000000" pitchFamily="2" charset="0"/>
              </a:rPr>
              <a:t>শ্রে</a:t>
            </a:r>
            <a:r>
              <a:rPr lang="bn-BD" sz="2800" dirty="0" smtClean="0">
                <a:solidFill>
                  <a:schemeClr val="tx1"/>
                </a:solidFill>
                <a:latin typeface="NikoshBAN" panose="02000000000000000000" pitchFamily="2" charset="0"/>
                <a:cs typeface="NikoshBAN" panose="02000000000000000000" pitchFamily="2" charset="0"/>
              </a:rPr>
              <a:t>ণি</a:t>
            </a:r>
            <a:r>
              <a:rPr lang="en-US" sz="2800" dirty="0" smtClean="0">
                <a:solidFill>
                  <a:schemeClr val="tx1"/>
                </a:solidFill>
                <a:latin typeface="NikoshBAN" panose="02000000000000000000" pitchFamily="2" charset="0"/>
                <a:cs typeface="NikoshBAN" panose="02000000000000000000" pitchFamily="2" charset="0"/>
              </a:rPr>
              <a:t>কক্ষে </a:t>
            </a:r>
            <a:r>
              <a:rPr lang="en-US" sz="2800" dirty="0">
                <a:solidFill>
                  <a:schemeClr val="tx1"/>
                </a:solidFill>
                <a:latin typeface="NikoshBAN" panose="02000000000000000000" pitchFamily="2" charset="0"/>
                <a:cs typeface="NikoshBAN" panose="02000000000000000000" pitchFamily="2" charset="0"/>
              </a:rPr>
              <a:t>উপস্থাপনের সময় প্রয়োজনীয় </a:t>
            </a:r>
            <a:r>
              <a:rPr lang="bn-BD" sz="2800" dirty="0" smtClean="0">
                <a:solidFill>
                  <a:schemeClr val="tx1"/>
                </a:solidFill>
                <a:latin typeface="NikoshBAN" panose="02000000000000000000" pitchFamily="2" charset="0"/>
                <a:cs typeface="NikoshBAN" panose="02000000000000000000" pitchFamily="2" charset="0"/>
              </a:rPr>
              <a:t>নির্দেশনা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a:solidFill>
                  <a:schemeClr val="tx1"/>
                </a:solidFill>
                <a:latin typeface="NikoshBAN" panose="02000000000000000000" pitchFamily="2" charset="0"/>
                <a:cs typeface="NikoshBAN" panose="02000000000000000000" pitchFamily="2" charset="0"/>
              </a:rPr>
              <a:t>প্রতিটি স্লাইডের নিচে অর্থাৎ </a:t>
            </a:r>
            <a:r>
              <a:rPr lang="en-US" sz="2800" dirty="0" smtClean="0">
                <a:solidFill>
                  <a:schemeClr val="tx1"/>
                </a:solidFill>
                <a:latin typeface="NikoshBAN" panose="02000000000000000000" pitchFamily="2" charset="0"/>
                <a:cs typeface="NikoshBAN" panose="02000000000000000000" pitchFamily="2" charset="0"/>
              </a:rPr>
              <a:t>Slide</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Note </a:t>
            </a:r>
            <a:r>
              <a:rPr lang="bn-BD" sz="2800" dirty="0" smtClean="0">
                <a:solidFill>
                  <a:schemeClr val="tx1"/>
                </a:solidFill>
                <a:latin typeface="NikoshBAN" panose="02000000000000000000" pitchFamily="2" charset="0"/>
                <a:cs typeface="NikoshBAN" panose="02000000000000000000" pitchFamily="2" charset="0"/>
              </a:rPr>
              <a:t>-</a:t>
            </a:r>
            <a:r>
              <a:rPr lang="en-US" sz="2800" dirty="0" smtClean="0">
                <a:solidFill>
                  <a:schemeClr val="tx1"/>
                </a:solidFill>
                <a:latin typeface="NikoshBAN" panose="02000000000000000000" pitchFamily="2" charset="0"/>
                <a:cs typeface="NikoshBAN" panose="02000000000000000000" pitchFamily="2" charset="0"/>
              </a:rPr>
              <a:t>এ </a:t>
            </a:r>
            <a:r>
              <a:rPr lang="en-US" sz="2800" dirty="0">
                <a:solidFill>
                  <a:schemeClr val="tx1"/>
                </a:solidFill>
                <a:latin typeface="NikoshBAN" panose="02000000000000000000" pitchFamily="2" charset="0"/>
                <a:cs typeface="NikoshBAN" panose="02000000000000000000" pitchFamily="2" charset="0"/>
              </a:rPr>
              <a:t>সংযোজন করা হয়েছে। আশা করি </a:t>
            </a:r>
            <a:r>
              <a:rPr lang="en-US" sz="2800" dirty="0" smtClean="0">
                <a:solidFill>
                  <a:schemeClr val="tx1"/>
                </a:solidFill>
                <a:latin typeface="NikoshBAN" panose="02000000000000000000" pitchFamily="2" charset="0"/>
                <a:cs typeface="NikoshBAN" panose="02000000000000000000" pitchFamily="2" charset="0"/>
              </a:rPr>
              <a:t>সম্মানিত</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শিক্ষকগণ </a:t>
            </a:r>
            <a:r>
              <a:rPr lang="bn-BD" sz="2800" dirty="0" smtClean="0">
                <a:solidFill>
                  <a:schemeClr val="tx1"/>
                </a:solidFill>
                <a:latin typeface="NikoshBAN" panose="02000000000000000000" pitchFamily="2" charset="0"/>
                <a:cs typeface="NikoshBAN" panose="02000000000000000000" pitchFamily="2" charset="0"/>
              </a:rPr>
              <a:t>অনুগ্রহপূর্বক </a:t>
            </a:r>
            <a:r>
              <a:rPr lang="en-US" sz="2800" dirty="0" smtClean="0">
                <a:solidFill>
                  <a:schemeClr val="tx1"/>
                </a:solidFill>
                <a:latin typeface="NikoshBAN" panose="02000000000000000000" pitchFamily="2" charset="0"/>
                <a:cs typeface="NikoshBAN" panose="02000000000000000000" pitchFamily="2" charset="0"/>
              </a:rPr>
              <a:t>পাঠটি </a:t>
            </a:r>
            <a:r>
              <a:rPr lang="en-US" sz="2800" dirty="0">
                <a:solidFill>
                  <a:schemeClr val="tx1"/>
                </a:solidFill>
                <a:latin typeface="NikoshBAN" panose="02000000000000000000" pitchFamily="2" charset="0"/>
                <a:cs typeface="NikoshBAN" panose="02000000000000000000" pitchFamily="2" charset="0"/>
              </a:rPr>
              <a:t>উপস্থাপনের পূর্বে উল্লেখিত </a:t>
            </a:r>
            <a:r>
              <a:rPr lang="en-US" sz="2800" dirty="0" smtClean="0">
                <a:solidFill>
                  <a:schemeClr val="tx1"/>
                </a:solidFill>
                <a:latin typeface="NikoshBAN" panose="02000000000000000000" pitchFamily="2" charset="0"/>
                <a:cs typeface="NikoshBAN" panose="02000000000000000000" pitchFamily="2" charset="0"/>
              </a:rPr>
              <a:t>Note</a:t>
            </a:r>
            <a:r>
              <a:rPr lang="bn-BD" sz="2800" dirty="0" smtClean="0">
                <a:solidFill>
                  <a:schemeClr val="tx1"/>
                </a:solidFill>
                <a:latin typeface="NikoshBAN" panose="02000000000000000000" pitchFamily="2" charset="0"/>
                <a:cs typeface="NikoshBAN" panose="02000000000000000000" pitchFamily="2" charset="0"/>
              </a:rPr>
              <a:t> </a:t>
            </a:r>
            <a:r>
              <a:rPr lang="en-US" sz="2800" dirty="0" smtClean="0">
                <a:solidFill>
                  <a:schemeClr val="tx1"/>
                </a:solidFill>
                <a:latin typeface="NikoshBAN" panose="02000000000000000000" pitchFamily="2" charset="0"/>
                <a:cs typeface="NikoshBAN" panose="02000000000000000000" pitchFamily="2" charset="0"/>
              </a:rPr>
              <a:t>দেখে </a:t>
            </a:r>
            <a:r>
              <a:rPr lang="en-US" sz="2800" dirty="0">
                <a:solidFill>
                  <a:schemeClr val="tx1"/>
                </a:solidFill>
                <a:latin typeface="NikoshBAN" panose="02000000000000000000" pitchFamily="2" charset="0"/>
                <a:cs typeface="NikoshBAN" panose="02000000000000000000" pitchFamily="2" charset="0"/>
              </a:rPr>
              <a:t>নিবেন</a:t>
            </a:r>
            <a:r>
              <a:rPr lang="en-US" sz="2800" dirty="0" smtClean="0">
                <a:solidFill>
                  <a:schemeClr val="tx1"/>
                </a:solidFill>
                <a:latin typeface="NikoshBAN" panose="02000000000000000000" pitchFamily="2" charset="0"/>
                <a:cs typeface="NikoshBAN" panose="02000000000000000000" pitchFamily="2" charset="0"/>
              </a:rPr>
              <a:t>।</a:t>
            </a:r>
            <a:r>
              <a:rPr lang="bn-BD" sz="2800" dirty="0" smtClean="0">
                <a:solidFill>
                  <a:schemeClr val="tx1"/>
                </a:solidFill>
                <a:latin typeface="NikoshBAN" panose="02000000000000000000" pitchFamily="2" charset="0"/>
                <a:cs typeface="NikoshBAN" panose="02000000000000000000" pitchFamily="2" charset="0"/>
              </a:rPr>
              <a:t> এছাড়াও শিক্ষকগন</a:t>
            </a:r>
            <a:r>
              <a:rPr lang="en-US" sz="2800" dirty="0" smtClean="0">
                <a:solidFill>
                  <a:schemeClr val="tx1"/>
                </a:solidFill>
                <a:latin typeface="NikoshBAN" panose="02000000000000000000" pitchFamily="2" charset="0"/>
                <a:cs typeface="NikoshBAN" panose="02000000000000000000" pitchFamily="2" charset="0"/>
              </a:rPr>
              <a:t> </a:t>
            </a:r>
            <a:r>
              <a:rPr lang="bn-BD" sz="2800" dirty="0" smtClean="0">
                <a:solidFill>
                  <a:schemeClr val="tx1"/>
                </a:solidFill>
                <a:latin typeface="NikoshBAN" panose="02000000000000000000" pitchFamily="2" charset="0"/>
                <a:cs typeface="NikoshBAN" panose="02000000000000000000" pitchFamily="2" charset="0"/>
              </a:rPr>
              <a:t>প্রয়োজনবোধে তার নিজস্ব কলাকৌশল প্রয়োগ করতে পারবেন।</a:t>
            </a:r>
            <a:endParaRPr lang="en-US" sz="2800" dirty="0">
              <a:solidFill>
                <a:schemeClr val="tx1"/>
              </a:solidFill>
              <a:latin typeface="NikoshBAN" panose="02000000000000000000" pitchFamily="2" charset="0"/>
              <a:cs typeface="NikoshBAN" panose="02000000000000000000" pitchFamily="2" charset="0"/>
            </a:endParaRPr>
          </a:p>
          <a:p>
            <a:pPr algn="ctr"/>
            <a:endParaRPr lang="en-US" sz="2800" dirty="0"/>
          </a:p>
        </p:txBody>
      </p:sp>
      <p:sp>
        <p:nvSpPr>
          <p:cNvPr id="8" name="Footer Placeholder 7"/>
          <p:cNvSpPr>
            <a:spLocks noGrp="1"/>
          </p:cNvSpPr>
          <p:nvPr>
            <p:ph type="ftr" sz="quarter" idx="11"/>
          </p:nvPr>
        </p:nvSpPr>
        <p:spPr/>
        <p:txBody>
          <a:bodyPr/>
          <a:lstStyle/>
          <a:p>
            <a:r>
              <a:rPr lang="en-US" smtClean="0"/>
              <a:t>Apurba Agriculture cl 7</a:t>
            </a:r>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3124199" y="6356350"/>
            <a:ext cx="3205843" cy="273050"/>
          </a:xfrm>
        </p:spPr>
        <p:txBody>
          <a:bodyPr/>
          <a:lstStyle/>
          <a:p>
            <a:r>
              <a:rPr lang="en-US" dirty="0" smtClean="0"/>
              <a:t>Apurba Agriculture </a:t>
            </a:r>
            <a:r>
              <a:rPr lang="en-US" dirty="0" err="1" smtClean="0"/>
              <a:t>cl</a:t>
            </a:r>
            <a:r>
              <a:rPr lang="en-US" dirty="0" smtClean="0"/>
              <a:t> 7</a:t>
            </a:r>
            <a:endParaRPr lang="en-US" dirty="0"/>
          </a:p>
        </p:txBody>
      </p:sp>
      <p:sp>
        <p:nvSpPr>
          <p:cNvPr id="3" name="Slide Number Placeholder 2"/>
          <p:cNvSpPr>
            <a:spLocks noGrp="1"/>
          </p:cNvSpPr>
          <p:nvPr>
            <p:ph type="sldNum" sz="quarter" idx="12"/>
          </p:nvPr>
        </p:nvSpPr>
        <p:spPr>
          <a:xfrm>
            <a:off x="6553200" y="6356350"/>
            <a:ext cx="2057400" cy="273050"/>
          </a:xfrm>
        </p:spPr>
        <p:txBody>
          <a:bodyPr/>
          <a:lstStyle/>
          <a:p>
            <a:fld id="{AD160F91-44A2-4541-9486-14B8CBD8002E}" type="slidenum">
              <a:rPr lang="en-US" smtClean="0"/>
              <a:pPr/>
              <a:t>10</a:t>
            </a:fld>
            <a:endParaRPr lang="en-US" dirty="0"/>
          </a:p>
        </p:txBody>
      </p:sp>
      <p:pic>
        <p:nvPicPr>
          <p:cNvPr id="4" name="Picture 3" descr="dry-cracked-earth.jpg"/>
          <p:cNvPicPr>
            <a:picLocks noChangeAspect="1"/>
          </p:cNvPicPr>
          <p:nvPr/>
        </p:nvPicPr>
        <p:blipFill>
          <a:blip r:embed="rId3"/>
          <a:stretch>
            <a:fillRect/>
          </a:stretch>
        </p:blipFill>
        <p:spPr>
          <a:xfrm>
            <a:off x="304800" y="1676400"/>
            <a:ext cx="4191000" cy="3352800"/>
          </a:xfrm>
          <a:prstGeom prst="roundRect">
            <a:avLst/>
          </a:prstGeom>
          <a:ln w="38100">
            <a:solidFill>
              <a:srgbClr val="7030A0"/>
            </a:solidFill>
          </a:ln>
        </p:spPr>
      </p:pic>
      <p:pic>
        <p:nvPicPr>
          <p:cNvPr id="6" name="Picture 5" descr="ss-16.jpg"/>
          <p:cNvPicPr>
            <a:picLocks noChangeAspect="1"/>
          </p:cNvPicPr>
          <p:nvPr/>
        </p:nvPicPr>
        <p:blipFill>
          <a:blip r:embed="rId4"/>
          <a:stretch>
            <a:fillRect/>
          </a:stretch>
        </p:blipFill>
        <p:spPr>
          <a:xfrm>
            <a:off x="4648200" y="1676400"/>
            <a:ext cx="4191000" cy="3352800"/>
          </a:xfrm>
          <a:prstGeom prst="roundRect">
            <a:avLst/>
          </a:prstGeom>
          <a:ln w="38100">
            <a:solidFill>
              <a:srgbClr val="7030A0"/>
            </a:solidFill>
          </a:ln>
        </p:spPr>
      </p:pic>
      <p:sp>
        <p:nvSpPr>
          <p:cNvPr id="7" name="&quot;No&quot; Symbol 6"/>
          <p:cNvSpPr/>
          <p:nvPr/>
        </p:nvSpPr>
        <p:spPr>
          <a:xfrm>
            <a:off x="4648200" y="1676400"/>
            <a:ext cx="4191000" cy="3352800"/>
          </a:xfrm>
          <a:prstGeom prst="noSmoking">
            <a:avLst>
              <a:gd name="adj" fmla="val 4936"/>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chemeClr val="tx1"/>
              </a:solidFill>
            </a:endParaRPr>
          </a:p>
        </p:txBody>
      </p:sp>
      <p:sp>
        <p:nvSpPr>
          <p:cNvPr id="8" name="Rounded Rectangle 7"/>
          <p:cNvSpPr/>
          <p:nvPr/>
        </p:nvSpPr>
        <p:spPr>
          <a:xfrm>
            <a:off x="2590800" y="457200"/>
            <a:ext cx="39624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000" dirty="0" smtClean="0">
                <a:latin typeface="NikoshBAN" pitchFamily="2" charset="0"/>
                <a:cs typeface="NikoshBAN" pitchFamily="2" charset="0"/>
              </a:rPr>
              <a:t>পেয়ারা চাষের মাটি </a:t>
            </a:r>
            <a:endParaRPr lang="en-US" sz="4000" dirty="0">
              <a:latin typeface="NikoshBAN" pitchFamily="2" charset="0"/>
              <a:cs typeface="NikoshBAN" pitchFamily="2" charset="0"/>
            </a:endParaRPr>
          </a:p>
        </p:txBody>
      </p:sp>
      <p:sp>
        <p:nvSpPr>
          <p:cNvPr id="9" name="TextBox 8"/>
          <p:cNvSpPr txBox="1"/>
          <p:nvPr/>
        </p:nvSpPr>
        <p:spPr>
          <a:xfrm>
            <a:off x="609600" y="5334000"/>
            <a:ext cx="80772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পেয়ারা খরা সহিষ্ণু উদ্ভিদ। এটা লবনাক্ততা সহ্য করতে পারে না। </a:t>
            </a:r>
            <a:endParaRPr lang="en-US" sz="3200" dirty="0">
              <a:latin typeface="NikoshBAN" pitchFamily="2" charset="0"/>
              <a:cs typeface="NikoshBAN" pitchFamily="2" charset="0"/>
            </a:endParaRPr>
          </a:p>
        </p:txBody>
      </p:sp>
      <p:pic>
        <p:nvPicPr>
          <p:cNvPr id="10" name="Picture 9" descr="loam-soil__69419.1405347675.1280.1280.jpg"/>
          <p:cNvPicPr>
            <a:picLocks noChangeAspect="1"/>
          </p:cNvPicPr>
          <p:nvPr/>
        </p:nvPicPr>
        <p:blipFill>
          <a:blip r:embed="rId5"/>
          <a:stretch>
            <a:fillRect/>
          </a:stretch>
        </p:blipFill>
        <p:spPr>
          <a:xfrm>
            <a:off x="2122436" y="1600200"/>
            <a:ext cx="4899128" cy="3581400"/>
          </a:xfrm>
          <a:prstGeom prst="roundRect">
            <a:avLst/>
          </a:prstGeom>
          <a:ln w="38100">
            <a:solidFill>
              <a:srgbClr val="7030A0"/>
            </a:solidFill>
          </a:ln>
        </p:spPr>
      </p:pic>
      <p:sp>
        <p:nvSpPr>
          <p:cNvPr id="11" name="TextBox 10"/>
          <p:cNvSpPr txBox="1"/>
          <p:nvPr/>
        </p:nvSpPr>
        <p:spPr>
          <a:xfrm>
            <a:off x="228600" y="5334000"/>
            <a:ext cx="8686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বানিজ্যিকভাবে উৎপাদনের জন্য উর্বর ও গভীর দোআঁশ মাটি উত্তম।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8)">
                                      <p:cBhvr>
                                        <p:cTn id="7" dur="2000"/>
                                        <p:tgtEl>
                                          <p:spTgt spid="4"/>
                                        </p:tgtEl>
                                      </p:cBhvr>
                                    </p:animEffect>
                                  </p:childTnLst>
                                </p:cTn>
                              </p:par>
                              <p:par>
                                <p:cTn id="8" presetID="21"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8)">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900" decel="100000" fill="hold"/>
                                        <p:tgtEl>
                                          <p:spTgt spid="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par>
                                <p:cTn id="26" presetID="53" presetClass="entr" presetSubtype="0"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7" presetClass="emph" presetSubtype="2" repeatCount="indefinite" fill="hold" grpId="2" nodeType="withEffect">
                                  <p:stCondLst>
                                    <p:cond delay="0"/>
                                  </p:stCondLst>
                                  <p:childTnLst>
                                    <p:animClr clrSpc="rgb" dir="cw">
                                      <p:cBhvr>
                                        <p:cTn id="32" dur="2000" fill="hold"/>
                                        <p:tgtEl>
                                          <p:spTgt spid="7"/>
                                        </p:tgtEl>
                                        <p:attrNameLst>
                                          <p:attrName>stroke.color</p:attrName>
                                        </p:attrNameLst>
                                      </p:cBhvr>
                                      <p:to>
                                        <a:schemeClr val="hlink"/>
                                      </p:to>
                                    </p:animClr>
                                    <p:set>
                                      <p:cBhvr>
                                        <p:cTn id="33" dur="2000" fill="hold"/>
                                        <p:tgtEl>
                                          <p:spTgt spid="7"/>
                                        </p:tgtEl>
                                        <p:attrNameLst>
                                          <p:attrName>stroke.on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53" presetClass="exit" presetSubtype="0" fill="hold" nodeType="clickEffect">
                                  <p:stCondLst>
                                    <p:cond delay="0"/>
                                  </p:stCondLst>
                                  <p:childTnLst>
                                    <p:anim calcmode="lin" valueType="num">
                                      <p:cBhvr>
                                        <p:cTn id="37" dur="500"/>
                                        <p:tgtEl>
                                          <p:spTgt spid="6"/>
                                        </p:tgtEl>
                                        <p:attrNameLst>
                                          <p:attrName>ppt_w</p:attrName>
                                        </p:attrNameLst>
                                      </p:cBhvr>
                                      <p:tavLst>
                                        <p:tav tm="0">
                                          <p:val>
                                            <p:strVal val="ppt_w"/>
                                          </p:val>
                                        </p:tav>
                                        <p:tav tm="100000">
                                          <p:val>
                                            <p:fltVal val="0"/>
                                          </p:val>
                                        </p:tav>
                                      </p:tavLst>
                                    </p:anim>
                                    <p:anim calcmode="lin" valueType="num">
                                      <p:cBhvr>
                                        <p:cTn id="38" dur="500"/>
                                        <p:tgtEl>
                                          <p:spTgt spid="6"/>
                                        </p:tgtEl>
                                        <p:attrNameLst>
                                          <p:attrName>ppt_h</p:attrName>
                                        </p:attrNameLst>
                                      </p:cBhvr>
                                      <p:tavLst>
                                        <p:tav tm="0">
                                          <p:val>
                                            <p:strVal val="ppt_h"/>
                                          </p:val>
                                        </p:tav>
                                        <p:tav tm="100000">
                                          <p:val>
                                            <p:fltVal val="0"/>
                                          </p:val>
                                        </p:tav>
                                      </p:tavLst>
                                    </p:anim>
                                    <p:animEffect transition="out" filter="fade">
                                      <p:cBhvr>
                                        <p:cTn id="39" dur="500"/>
                                        <p:tgtEl>
                                          <p:spTgt spid="6"/>
                                        </p:tgtEl>
                                      </p:cBhvr>
                                    </p:animEffect>
                                    <p:set>
                                      <p:cBhvr>
                                        <p:cTn id="40" dur="1" fill="hold">
                                          <p:stCondLst>
                                            <p:cond delay="499"/>
                                          </p:stCondLst>
                                        </p:cTn>
                                        <p:tgtEl>
                                          <p:spTgt spid="6"/>
                                        </p:tgtEl>
                                        <p:attrNameLst>
                                          <p:attrName>style.visibility</p:attrName>
                                        </p:attrNameLst>
                                      </p:cBhvr>
                                      <p:to>
                                        <p:strVal val="hidden"/>
                                      </p:to>
                                    </p:set>
                                  </p:childTnLst>
                                </p:cTn>
                              </p:par>
                              <p:par>
                                <p:cTn id="41" presetID="53" presetClass="exit" presetSubtype="0" fill="hold" grpId="1" nodeType="withEffect">
                                  <p:stCondLst>
                                    <p:cond delay="0"/>
                                  </p:stCondLst>
                                  <p:childTnLst>
                                    <p:anim calcmode="lin" valueType="num">
                                      <p:cBhvr>
                                        <p:cTn id="42" dur="500"/>
                                        <p:tgtEl>
                                          <p:spTgt spid="7"/>
                                        </p:tgtEl>
                                        <p:attrNameLst>
                                          <p:attrName>ppt_w</p:attrName>
                                        </p:attrNameLst>
                                      </p:cBhvr>
                                      <p:tavLst>
                                        <p:tav tm="0">
                                          <p:val>
                                            <p:strVal val="ppt_w"/>
                                          </p:val>
                                        </p:tav>
                                        <p:tav tm="100000">
                                          <p:val>
                                            <p:fltVal val="0"/>
                                          </p:val>
                                        </p:tav>
                                      </p:tavLst>
                                    </p:anim>
                                    <p:anim calcmode="lin" valueType="num">
                                      <p:cBhvr>
                                        <p:cTn id="43" dur="500"/>
                                        <p:tgtEl>
                                          <p:spTgt spid="7"/>
                                        </p:tgtEl>
                                        <p:attrNameLst>
                                          <p:attrName>ppt_h</p:attrName>
                                        </p:attrNameLst>
                                      </p:cBhvr>
                                      <p:tavLst>
                                        <p:tav tm="0">
                                          <p:val>
                                            <p:strVal val="ppt_h"/>
                                          </p:val>
                                        </p:tav>
                                        <p:tav tm="100000">
                                          <p:val>
                                            <p:fltVal val="0"/>
                                          </p:val>
                                        </p:tav>
                                      </p:tavLst>
                                    </p:anim>
                                    <p:animEffect transition="out" filter="fade">
                                      <p:cBhvr>
                                        <p:cTn id="44" dur="500"/>
                                        <p:tgtEl>
                                          <p:spTgt spid="7"/>
                                        </p:tgtEl>
                                      </p:cBhvr>
                                    </p:animEffect>
                                    <p:set>
                                      <p:cBhvr>
                                        <p:cTn id="45" dur="1" fill="hold">
                                          <p:stCondLst>
                                            <p:cond delay="499"/>
                                          </p:stCondLst>
                                        </p:cTn>
                                        <p:tgtEl>
                                          <p:spTgt spid="7"/>
                                        </p:tgtEl>
                                        <p:attrNameLst>
                                          <p:attrName>style.visibility</p:attrName>
                                        </p:attrNameLst>
                                      </p:cBhvr>
                                      <p:to>
                                        <p:strVal val="hidden"/>
                                      </p:to>
                                    </p:set>
                                  </p:childTnLst>
                                </p:cTn>
                              </p:par>
                              <p:par>
                                <p:cTn id="46" presetID="53" presetClass="exit" presetSubtype="0" fill="hold" nodeType="withEffect">
                                  <p:stCondLst>
                                    <p:cond delay="0"/>
                                  </p:stCondLst>
                                  <p:childTnLst>
                                    <p:anim calcmode="lin" valueType="num">
                                      <p:cBhvr>
                                        <p:cTn id="47" dur="500"/>
                                        <p:tgtEl>
                                          <p:spTgt spid="4"/>
                                        </p:tgtEl>
                                        <p:attrNameLst>
                                          <p:attrName>ppt_w</p:attrName>
                                        </p:attrNameLst>
                                      </p:cBhvr>
                                      <p:tavLst>
                                        <p:tav tm="0">
                                          <p:val>
                                            <p:strVal val="ppt_w"/>
                                          </p:val>
                                        </p:tav>
                                        <p:tav tm="100000">
                                          <p:val>
                                            <p:fltVal val="0"/>
                                          </p:val>
                                        </p:tav>
                                      </p:tavLst>
                                    </p:anim>
                                    <p:anim calcmode="lin" valueType="num">
                                      <p:cBhvr>
                                        <p:cTn id="48" dur="500"/>
                                        <p:tgtEl>
                                          <p:spTgt spid="4"/>
                                        </p:tgtEl>
                                        <p:attrNameLst>
                                          <p:attrName>ppt_h</p:attrName>
                                        </p:attrNameLst>
                                      </p:cBhvr>
                                      <p:tavLst>
                                        <p:tav tm="0">
                                          <p:val>
                                            <p:strVal val="ppt_h"/>
                                          </p:val>
                                        </p:tav>
                                        <p:tav tm="100000">
                                          <p:val>
                                            <p:fltVal val="0"/>
                                          </p:val>
                                        </p:tav>
                                      </p:tavLst>
                                    </p:anim>
                                    <p:animEffect transition="out" filter="fade">
                                      <p:cBhvr>
                                        <p:cTn id="49" dur="500"/>
                                        <p:tgtEl>
                                          <p:spTgt spid="4"/>
                                        </p:tgtEl>
                                      </p:cBhvr>
                                    </p:animEffect>
                                    <p:set>
                                      <p:cBhvr>
                                        <p:cTn id="50" dur="1" fill="hold">
                                          <p:stCondLst>
                                            <p:cond delay="499"/>
                                          </p:stCondLst>
                                        </p:cTn>
                                        <p:tgtEl>
                                          <p:spTgt spid="4"/>
                                        </p:tgtEl>
                                        <p:attrNameLst>
                                          <p:attrName>style.visibility</p:attrName>
                                        </p:attrNameLst>
                                      </p:cBhvr>
                                      <p:to>
                                        <p:strVal val="hidden"/>
                                      </p:to>
                                    </p:set>
                                  </p:childTnLst>
                                </p:cTn>
                              </p:par>
                              <p:par>
                                <p:cTn id="51" presetID="53" presetClass="exit" presetSubtype="0" fill="hold" grpId="1" nodeType="withEffect">
                                  <p:stCondLst>
                                    <p:cond delay="0"/>
                                  </p:stCondLst>
                                  <p:childTnLst>
                                    <p:anim calcmode="lin" valueType="num">
                                      <p:cBhvr>
                                        <p:cTn id="52" dur="500"/>
                                        <p:tgtEl>
                                          <p:spTgt spid="9"/>
                                        </p:tgtEl>
                                        <p:attrNameLst>
                                          <p:attrName>ppt_w</p:attrName>
                                        </p:attrNameLst>
                                      </p:cBhvr>
                                      <p:tavLst>
                                        <p:tav tm="0">
                                          <p:val>
                                            <p:strVal val="ppt_w"/>
                                          </p:val>
                                        </p:tav>
                                        <p:tav tm="100000">
                                          <p:val>
                                            <p:fltVal val="0"/>
                                          </p:val>
                                        </p:tav>
                                      </p:tavLst>
                                    </p:anim>
                                    <p:anim calcmode="lin" valueType="num">
                                      <p:cBhvr>
                                        <p:cTn id="53" dur="500"/>
                                        <p:tgtEl>
                                          <p:spTgt spid="9"/>
                                        </p:tgtEl>
                                        <p:attrNameLst>
                                          <p:attrName>ppt_h</p:attrName>
                                        </p:attrNameLst>
                                      </p:cBhvr>
                                      <p:tavLst>
                                        <p:tav tm="0">
                                          <p:val>
                                            <p:strVal val="ppt_h"/>
                                          </p:val>
                                        </p:tav>
                                        <p:tav tm="100000">
                                          <p:val>
                                            <p:fltVal val="0"/>
                                          </p:val>
                                        </p:tav>
                                      </p:tavLst>
                                    </p:anim>
                                    <p:animEffect transition="out" filter="fade">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par>
                                <p:cTn id="56" presetID="30"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800" decel="100000"/>
                                        <p:tgtEl>
                                          <p:spTgt spid="11"/>
                                        </p:tgtEl>
                                      </p:cBhvr>
                                    </p:animEffect>
                                    <p:anim calcmode="lin" valueType="num">
                                      <p:cBhvr>
                                        <p:cTn id="59" dur="800" decel="100000" fill="hold"/>
                                        <p:tgtEl>
                                          <p:spTgt spid="11"/>
                                        </p:tgtEl>
                                        <p:attrNameLst>
                                          <p:attrName>style.rotation</p:attrName>
                                        </p:attrNameLst>
                                      </p:cBhvr>
                                      <p:tavLst>
                                        <p:tav tm="0">
                                          <p:val>
                                            <p:fltVal val="-90"/>
                                          </p:val>
                                        </p:tav>
                                        <p:tav tm="100000">
                                          <p:val>
                                            <p:fltVal val="0"/>
                                          </p:val>
                                        </p:tav>
                                      </p:tavLst>
                                    </p:anim>
                                    <p:anim calcmode="lin" valueType="num">
                                      <p:cBhvr>
                                        <p:cTn id="60" dur="800" decel="100000" fill="hold"/>
                                        <p:tgtEl>
                                          <p:spTgt spid="11"/>
                                        </p:tgtEl>
                                        <p:attrNameLst>
                                          <p:attrName>ppt_x</p:attrName>
                                        </p:attrNameLst>
                                      </p:cBhvr>
                                      <p:tavLst>
                                        <p:tav tm="0">
                                          <p:val>
                                            <p:strVal val="#ppt_x+0.4"/>
                                          </p:val>
                                        </p:tav>
                                        <p:tav tm="100000">
                                          <p:val>
                                            <p:strVal val="#ppt_x-0.05"/>
                                          </p:val>
                                        </p:tav>
                                      </p:tavLst>
                                    </p:anim>
                                    <p:anim calcmode="lin" valueType="num">
                                      <p:cBhvr>
                                        <p:cTn id="61" dur="800" decel="100000" fill="hold"/>
                                        <p:tgtEl>
                                          <p:spTgt spid="11"/>
                                        </p:tgtEl>
                                        <p:attrNameLst>
                                          <p:attrName>ppt_y</p:attrName>
                                        </p:attrNameLst>
                                      </p:cBhvr>
                                      <p:tavLst>
                                        <p:tav tm="0">
                                          <p:val>
                                            <p:strVal val="#ppt_y-0.4"/>
                                          </p:val>
                                        </p:tav>
                                        <p:tav tm="100000">
                                          <p:val>
                                            <p:strVal val="#ppt_y+0.1"/>
                                          </p:val>
                                        </p:tav>
                                      </p:tavLst>
                                    </p:anim>
                                    <p:anim calcmode="lin" valueType="num">
                                      <p:cBhvr>
                                        <p:cTn id="62" dur="200" accel="100000" fill="hold">
                                          <p:stCondLst>
                                            <p:cond delay="800"/>
                                          </p:stCondLst>
                                        </p:cTn>
                                        <p:tgtEl>
                                          <p:spTgt spid="11"/>
                                        </p:tgtEl>
                                        <p:attrNameLst>
                                          <p:attrName>ppt_x</p:attrName>
                                        </p:attrNameLst>
                                      </p:cBhvr>
                                      <p:tavLst>
                                        <p:tav tm="0">
                                          <p:val>
                                            <p:strVal val="#ppt_x-0.05"/>
                                          </p:val>
                                        </p:tav>
                                        <p:tav tm="100000">
                                          <p:val>
                                            <p:strVal val="#ppt_x"/>
                                          </p:val>
                                        </p:tav>
                                      </p:tavLst>
                                    </p:anim>
                                    <p:anim calcmode="lin" valueType="num">
                                      <p:cBhvr>
                                        <p:cTn id="63" dur="200" accel="100000" fill="hold">
                                          <p:stCondLst>
                                            <p:cond delay="800"/>
                                          </p:stCondLst>
                                        </p:cTn>
                                        <p:tgtEl>
                                          <p:spTgt spid="11"/>
                                        </p:tgtEl>
                                        <p:attrNameLst>
                                          <p:attrName>ppt_y</p:attrName>
                                        </p:attrNameLst>
                                      </p:cBhvr>
                                      <p:tavLst>
                                        <p:tav tm="0">
                                          <p:val>
                                            <p:strVal val="#ppt_y+0.1"/>
                                          </p:val>
                                        </p:tav>
                                        <p:tav tm="100000">
                                          <p:val>
                                            <p:strVal val="#ppt_y"/>
                                          </p:val>
                                        </p:tav>
                                      </p:tavLst>
                                    </p:anim>
                                  </p:childTnLst>
                                </p:cTn>
                              </p:par>
                              <p:par>
                                <p:cTn id="64" presetID="30" presetClass="entr" presetSubtype="0" fill="hold"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800" decel="100000"/>
                                        <p:tgtEl>
                                          <p:spTgt spid="10"/>
                                        </p:tgtEl>
                                      </p:cBhvr>
                                    </p:animEffect>
                                    <p:anim calcmode="lin" valueType="num">
                                      <p:cBhvr>
                                        <p:cTn id="67" dur="800" decel="100000" fill="hold"/>
                                        <p:tgtEl>
                                          <p:spTgt spid="10"/>
                                        </p:tgtEl>
                                        <p:attrNameLst>
                                          <p:attrName>style.rotation</p:attrName>
                                        </p:attrNameLst>
                                      </p:cBhvr>
                                      <p:tavLst>
                                        <p:tav tm="0">
                                          <p:val>
                                            <p:fltVal val="-90"/>
                                          </p:val>
                                        </p:tav>
                                        <p:tav tm="100000">
                                          <p:val>
                                            <p:fltVal val="0"/>
                                          </p:val>
                                        </p:tav>
                                      </p:tavLst>
                                    </p:anim>
                                    <p:anim calcmode="lin" valueType="num">
                                      <p:cBhvr>
                                        <p:cTn id="68" dur="800" decel="100000" fill="hold"/>
                                        <p:tgtEl>
                                          <p:spTgt spid="10"/>
                                        </p:tgtEl>
                                        <p:attrNameLst>
                                          <p:attrName>ppt_x</p:attrName>
                                        </p:attrNameLst>
                                      </p:cBhvr>
                                      <p:tavLst>
                                        <p:tav tm="0">
                                          <p:val>
                                            <p:strVal val="#ppt_x+0.4"/>
                                          </p:val>
                                        </p:tav>
                                        <p:tav tm="100000">
                                          <p:val>
                                            <p:strVal val="#ppt_x-0.05"/>
                                          </p:val>
                                        </p:tav>
                                      </p:tavLst>
                                    </p:anim>
                                    <p:anim calcmode="lin" valueType="num">
                                      <p:cBhvr>
                                        <p:cTn id="69" dur="800" decel="100000" fill="hold"/>
                                        <p:tgtEl>
                                          <p:spTgt spid="10"/>
                                        </p:tgtEl>
                                        <p:attrNameLst>
                                          <p:attrName>ppt_y</p:attrName>
                                        </p:attrNameLst>
                                      </p:cBhvr>
                                      <p:tavLst>
                                        <p:tav tm="0">
                                          <p:val>
                                            <p:strVal val="#ppt_y-0.4"/>
                                          </p:val>
                                        </p:tav>
                                        <p:tav tm="100000">
                                          <p:val>
                                            <p:strVal val="#ppt_y+0.1"/>
                                          </p:val>
                                        </p:tav>
                                      </p:tavLst>
                                    </p:anim>
                                    <p:anim calcmode="lin" valueType="num">
                                      <p:cBhvr>
                                        <p:cTn id="70" dur="200" accel="100000" fill="hold">
                                          <p:stCondLst>
                                            <p:cond delay="800"/>
                                          </p:stCondLst>
                                        </p:cTn>
                                        <p:tgtEl>
                                          <p:spTgt spid="10"/>
                                        </p:tgtEl>
                                        <p:attrNameLst>
                                          <p:attrName>ppt_x</p:attrName>
                                        </p:attrNameLst>
                                      </p:cBhvr>
                                      <p:tavLst>
                                        <p:tav tm="0">
                                          <p:val>
                                            <p:strVal val="#ppt_x-0.05"/>
                                          </p:val>
                                        </p:tav>
                                        <p:tav tm="100000">
                                          <p:val>
                                            <p:strVal val="#ppt_x"/>
                                          </p:val>
                                        </p:tav>
                                      </p:tavLst>
                                    </p:anim>
                                    <p:anim calcmode="lin" valueType="num">
                                      <p:cBhvr>
                                        <p:cTn id="71" dur="200" accel="100000" fill="hold">
                                          <p:stCondLst>
                                            <p:cond delay="800"/>
                                          </p:stCondLst>
                                        </p:cTn>
                                        <p:tgtEl>
                                          <p:spTgt spid="10"/>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9" grpId="0" animBg="1"/>
      <p:bldP spid="9" grpId="1"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একক</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rcRect b="16174"/>
          <a:stretch>
            <a:fillRect/>
          </a:stretch>
        </p:blipFill>
        <p:spPr>
          <a:xfrm>
            <a:off x="1514475" y="1353852"/>
            <a:ext cx="6181726" cy="3886430"/>
          </a:xfrm>
          <a:prstGeom prst="round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762000" y="5410200"/>
            <a:ext cx="7696200" cy="10668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algn="ctr">
              <a:spcBef>
                <a:spcPct val="0"/>
              </a:spcBef>
              <a:defRPr/>
            </a:pPr>
            <a:r>
              <a:rPr lang="bn-BD" sz="3200" dirty="0" smtClean="0">
                <a:latin typeface="NikoshBAN" pitchFamily="2" charset="0"/>
                <a:cs typeface="NikoshBAN" pitchFamily="2" charset="0"/>
              </a:rPr>
              <a:t>বাণিজ্যিকভাবে পেয়ারা চাষের জন্য কোন ধরনের মাটি প্রয়োজন হয় ?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11</a:t>
            </a:fld>
            <a:endParaRPr lang="en-US" dirty="0"/>
          </a:p>
        </p:txBody>
      </p:sp>
      <p:sp>
        <p:nvSpPr>
          <p:cNvPr id="6" name="Footer Placeholder 5"/>
          <p:cNvSpPr>
            <a:spLocks noGrp="1"/>
          </p:cNvSpPr>
          <p:nvPr>
            <p:ph type="ftr" sz="quarter" idx="11"/>
          </p:nvPr>
        </p:nvSpPr>
        <p:spPr/>
        <p:txBody>
          <a:bodyPr/>
          <a:lstStyle/>
          <a:p>
            <a:r>
              <a:rPr lang="en-US" smtClean="0"/>
              <a:t>Apurba Agriculture cl 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5105400" y="4238625"/>
            <a:ext cx="25908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smtClean="0"/>
              <a:t>Apurba Agriculture cl 7</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12</a:t>
            </a:fld>
            <a:endParaRPr lang="en-US"/>
          </a:p>
        </p:txBody>
      </p:sp>
      <p:cxnSp>
        <p:nvCxnSpPr>
          <p:cNvPr id="5" name="Straight Connector 4"/>
          <p:cNvCxnSpPr/>
          <p:nvPr/>
        </p:nvCxnSpPr>
        <p:spPr>
          <a:xfrm rot="16200000" flipH="1">
            <a:off x="4953000" y="2028826"/>
            <a:ext cx="1676400" cy="1371600"/>
          </a:xfrm>
          <a:prstGeom prst="line">
            <a:avLst/>
          </a:prstGeom>
        </p:spPr>
        <p:style>
          <a:lnRef idx="1">
            <a:schemeClr val="dk1"/>
          </a:lnRef>
          <a:fillRef idx="2">
            <a:schemeClr val="dk1"/>
          </a:fillRef>
          <a:effectRef idx="1">
            <a:schemeClr val="dk1"/>
          </a:effectRef>
          <a:fontRef idx="minor">
            <a:schemeClr val="dk1"/>
          </a:fontRef>
        </p:style>
      </p:cxnSp>
      <p:cxnSp>
        <p:nvCxnSpPr>
          <p:cNvPr id="6" name="Straight Connector 5"/>
          <p:cNvCxnSpPr/>
          <p:nvPr/>
        </p:nvCxnSpPr>
        <p:spPr>
          <a:xfrm rot="16200000" flipH="1">
            <a:off x="6096000" y="2028827"/>
            <a:ext cx="1676400" cy="1371600"/>
          </a:xfrm>
          <a:prstGeom prst="line">
            <a:avLst/>
          </a:prstGeom>
        </p:spPr>
        <p:style>
          <a:lnRef idx="1">
            <a:schemeClr val="dk1"/>
          </a:lnRef>
          <a:fillRef idx="2">
            <a:schemeClr val="dk1"/>
          </a:fillRef>
          <a:effectRef idx="1">
            <a:schemeClr val="dk1"/>
          </a:effectRef>
          <a:fontRef idx="minor">
            <a:schemeClr val="dk1"/>
          </a:fontRef>
        </p:style>
      </p:cxnSp>
      <p:cxnSp>
        <p:nvCxnSpPr>
          <p:cNvPr id="7" name="Straight Connector 6"/>
          <p:cNvCxnSpPr/>
          <p:nvPr/>
        </p:nvCxnSpPr>
        <p:spPr>
          <a:xfrm rot="16200000" flipH="1">
            <a:off x="6705600" y="2057400"/>
            <a:ext cx="1676400" cy="1371600"/>
          </a:xfrm>
          <a:prstGeom prst="line">
            <a:avLst/>
          </a:prstGeom>
        </p:spPr>
        <p:style>
          <a:lnRef idx="1">
            <a:schemeClr val="dk1"/>
          </a:lnRef>
          <a:fillRef idx="2">
            <a:schemeClr val="dk1"/>
          </a:fillRef>
          <a:effectRef idx="1">
            <a:schemeClr val="dk1"/>
          </a:effectRef>
          <a:fontRef idx="minor">
            <a:schemeClr val="dk1"/>
          </a:fontRef>
        </p:style>
      </p:cxnSp>
      <p:cxnSp>
        <p:nvCxnSpPr>
          <p:cNvPr id="8" name="Straight Connector 7"/>
          <p:cNvCxnSpPr/>
          <p:nvPr/>
        </p:nvCxnSpPr>
        <p:spPr>
          <a:xfrm rot="16200000" flipH="1">
            <a:off x="7239000" y="2028827"/>
            <a:ext cx="1676400" cy="1371600"/>
          </a:xfrm>
          <a:prstGeom prst="line">
            <a:avLst/>
          </a:prstGeom>
        </p:spPr>
        <p:style>
          <a:lnRef idx="1">
            <a:schemeClr val="dk1"/>
          </a:lnRef>
          <a:fillRef idx="2">
            <a:schemeClr val="dk1"/>
          </a:fillRef>
          <a:effectRef idx="1">
            <a:schemeClr val="dk1"/>
          </a:effectRef>
          <a:fontRef idx="minor">
            <a:schemeClr val="dk1"/>
          </a:fontRef>
        </p:style>
      </p:cxnSp>
      <p:cxnSp>
        <p:nvCxnSpPr>
          <p:cNvPr id="10" name="Straight Connector 9"/>
          <p:cNvCxnSpPr/>
          <p:nvPr/>
        </p:nvCxnSpPr>
        <p:spPr>
          <a:xfrm>
            <a:off x="5105400" y="1876426"/>
            <a:ext cx="2286000" cy="1588"/>
          </a:xfrm>
          <a:prstGeom prst="line">
            <a:avLst/>
          </a:prstGeom>
        </p:spPr>
        <p:style>
          <a:lnRef idx="1">
            <a:schemeClr val="dk1"/>
          </a:lnRef>
          <a:fillRef idx="2">
            <a:schemeClr val="dk1"/>
          </a:fillRef>
          <a:effectRef idx="1">
            <a:schemeClr val="dk1"/>
          </a:effectRef>
          <a:fontRef idx="minor">
            <a:schemeClr val="dk1"/>
          </a:fontRef>
        </p:style>
      </p:cxnSp>
      <p:cxnSp>
        <p:nvCxnSpPr>
          <p:cNvPr id="15" name="Straight Connector 14"/>
          <p:cNvCxnSpPr/>
          <p:nvPr/>
        </p:nvCxnSpPr>
        <p:spPr>
          <a:xfrm>
            <a:off x="6477000" y="3551238"/>
            <a:ext cx="2286000" cy="1588"/>
          </a:xfrm>
          <a:prstGeom prst="line">
            <a:avLst/>
          </a:prstGeom>
        </p:spPr>
        <p:style>
          <a:lnRef idx="1">
            <a:schemeClr val="dk1"/>
          </a:lnRef>
          <a:fillRef idx="2">
            <a:schemeClr val="dk1"/>
          </a:fillRef>
          <a:effectRef idx="1">
            <a:schemeClr val="dk1"/>
          </a:effectRef>
          <a:fontRef idx="minor">
            <a:schemeClr val="dk1"/>
          </a:fontRef>
        </p:style>
      </p:cxnSp>
      <p:sp>
        <p:nvSpPr>
          <p:cNvPr id="16" name="Oval 15"/>
          <p:cNvSpPr/>
          <p:nvPr/>
        </p:nvSpPr>
        <p:spPr>
          <a:xfrm>
            <a:off x="5410200" y="2257426"/>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7" name="Oval 16"/>
          <p:cNvSpPr/>
          <p:nvPr/>
        </p:nvSpPr>
        <p:spPr>
          <a:xfrm>
            <a:off x="5715000" y="2638426"/>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Oval 17"/>
          <p:cNvSpPr/>
          <p:nvPr/>
        </p:nvSpPr>
        <p:spPr>
          <a:xfrm>
            <a:off x="6019800" y="3019426"/>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Oval 18"/>
          <p:cNvSpPr/>
          <p:nvPr/>
        </p:nvSpPr>
        <p:spPr>
          <a:xfrm>
            <a:off x="6324600" y="3400426"/>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0" name="Oval 19"/>
          <p:cNvSpPr/>
          <p:nvPr/>
        </p:nvSpPr>
        <p:spPr>
          <a:xfrm>
            <a:off x="6553200" y="2257426"/>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Oval 20"/>
          <p:cNvSpPr/>
          <p:nvPr/>
        </p:nvSpPr>
        <p:spPr>
          <a:xfrm>
            <a:off x="6858000" y="2638426"/>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2" name="Oval 21"/>
          <p:cNvSpPr/>
          <p:nvPr/>
        </p:nvSpPr>
        <p:spPr>
          <a:xfrm>
            <a:off x="7162800" y="3019426"/>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3" name="Oval 22"/>
          <p:cNvSpPr/>
          <p:nvPr/>
        </p:nvSpPr>
        <p:spPr>
          <a:xfrm>
            <a:off x="7467600" y="3400426"/>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4" name="Oval 23"/>
          <p:cNvSpPr/>
          <p:nvPr/>
        </p:nvSpPr>
        <p:spPr>
          <a:xfrm>
            <a:off x="7162800" y="2285999"/>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5" name="Oval 24"/>
          <p:cNvSpPr/>
          <p:nvPr/>
        </p:nvSpPr>
        <p:spPr>
          <a:xfrm>
            <a:off x="7467600" y="2666999"/>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6" name="Oval 25"/>
          <p:cNvSpPr/>
          <p:nvPr/>
        </p:nvSpPr>
        <p:spPr>
          <a:xfrm>
            <a:off x="7772400" y="3047999"/>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7" name="Oval 26"/>
          <p:cNvSpPr/>
          <p:nvPr/>
        </p:nvSpPr>
        <p:spPr>
          <a:xfrm>
            <a:off x="8077200" y="3428999"/>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8" name="Oval 27"/>
          <p:cNvSpPr/>
          <p:nvPr/>
        </p:nvSpPr>
        <p:spPr>
          <a:xfrm>
            <a:off x="7696200" y="2257426"/>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9" name="Oval 28"/>
          <p:cNvSpPr/>
          <p:nvPr/>
        </p:nvSpPr>
        <p:spPr>
          <a:xfrm>
            <a:off x="8001000" y="2638426"/>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0" name="Oval 29"/>
          <p:cNvSpPr/>
          <p:nvPr/>
        </p:nvSpPr>
        <p:spPr>
          <a:xfrm>
            <a:off x="8305800" y="3019426"/>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31" name="Oval 30"/>
          <p:cNvSpPr/>
          <p:nvPr/>
        </p:nvSpPr>
        <p:spPr>
          <a:xfrm>
            <a:off x="8610600" y="3400426"/>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pic>
        <p:nvPicPr>
          <p:cNvPr id="32" name="Picture 31" descr="lec41_clip_image004_0000.jpg"/>
          <p:cNvPicPr>
            <a:picLocks noChangeAspect="1"/>
          </p:cNvPicPr>
          <p:nvPr/>
        </p:nvPicPr>
        <p:blipFill>
          <a:blip r:embed="rId3"/>
          <a:stretch>
            <a:fillRect/>
          </a:stretch>
        </p:blipFill>
        <p:spPr>
          <a:xfrm>
            <a:off x="349250" y="1724026"/>
            <a:ext cx="4102100" cy="3076574"/>
          </a:xfrm>
          <a:prstGeom prst="roundRect">
            <a:avLst/>
          </a:prstGeom>
          <a:ln w="28575">
            <a:solidFill>
              <a:schemeClr val="tx1"/>
            </a:solidFill>
          </a:ln>
        </p:spPr>
      </p:pic>
      <p:cxnSp>
        <p:nvCxnSpPr>
          <p:cNvPr id="34" name="Straight Arrow Connector 33"/>
          <p:cNvCxnSpPr/>
          <p:nvPr/>
        </p:nvCxnSpPr>
        <p:spPr>
          <a:xfrm rot="16200000" flipH="1">
            <a:off x="5905500" y="3209926"/>
            <a:ext cx="381000" cy="304800"/>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cxnSp>
        <p:nvCxnSpPr>
          <p:cNvPr id="36" name="Straight Arrow Connector 35"/>
          <p:cNvCxnSpPr/>
          <p:nvPr/>
        </p:nvCxnSpPr>
        <p:spPr>
          <a:xfrm>
            <a:off x="6477000" y="3703637"/>
            <a:ext cx="762000" cy="1588"/>
          </a:xfrm>
          <a:prstGeom prst="straightConnector1">
            <a:avLst/>
          </a:prstGeom>
          <a:ln>
            <a:headEnd type="arrow"/>
            <a:tailEnd type="arrow"/>
          </a:ln>
        </p:spPr>
        <p:style>
          <a:lnRef idx="3">
            <a:schemeClr val="accent4"/>
          </a:lnRef>
          <a:fillRef idx="0">
            <a:schemeClr val="accent4"/>
          </a:fillRef>
          <a:effectRef idx="2">
            <a:schemeClr val="accent4"/>
          </a:effectRef>
          <a:fontRef idx="minor">
            <a:schemeClr val="tx1"/>
          </a:fontRef>
        </p:style>
      </p:cxnSp>
      <p:sp>
        <p:nvSpPr>
          <p:cNvPr id="39" name="Oval 38"/>
          <p:cNvSpPr/>
          <p:nvPr/>
        </p:nvSpPr>
        <p:spPr>
          <a:xfrm>
            <a:off x="5105400" y="1876426"/>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0" name="Oval 39"/>
          <p:cNvSpPr/>
          <p:nvPr/>
        </p:nvSpPr>
        <p:spPr>
          <a:xfrm>
            <a:off x="6248400" y="1876426"/>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1" name="Oval 40"/>
          <p:cNvSpPr/>
          <p:nvPr/>
        </p:nvSpPr>
        <p:spPr>
          <a:xfrm>
            <a:off x="6858000" y="1904999"/>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2" name="Oval 41"/>
          <p:cNvSpPr/>
          <p:nvPr/>
        </p:nvSpPr>
        <p:spPr>
          <a:xfrm>
            <a:off x="7391400" y="1876426"/>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3" name="Oval 42"/>
          <p:cNvSpPr/>
          <p:nvPr/>
        </p:nvSpPr>
        <p:spPr>
          <a:xfrm>
            <a:off x="5257800" y="4314825"/>
            <a:ext cx="228600" cy="228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4" name="TextBox 43"/>
          <p:cNvSpPr txBox="1"/>
          <p:nvPr/>
        </p:nvSpPr>
        <p:spPr>
          <a:xfrm>
            <a:off x="4953000" y="3248025"/>
            <a:ext cx="1219200" cy="400110"/>
          </a:xfrm>
          <a:prstGeom prst="rect">
            <a:avLst/>
          </a:prstGeom>
          <a:noFill/>
        </p:spPr>
        <p:txBody>
          <a:bodyPr wrap="square" rtlCol="0">
            <a:spAutoFit/>
          </a:bodyPr>
          <a:lstStyle/>
          <a:p>
            <a:pPr algn="ctr"/>
            <a:r>
              <a:rPr lang="bn-BD" sz="2000" dirty="0" smtClean="0">
                <a:latin typeface="NikoshBAN" pitchFamily="2" charset="0"/>
                <a:cs typeface="NikoshBAN" pitchFamily="2" charset="0"/>
              </a:rPr>
              <a:t>৪ মিটার </a:t>
            </a:r>
            <a:endParaRPr lang="en-US" sz="2000" dirty="0">
              <a:latin typeface="NikoshBAN" pitchFamily="2" charset="0"/>
              <a:cs typeface="NikoshBAN" pitchFamily="2" charset="0"/>
            </a:endParaRPr>
          </a:p>
        </p:txBody>
      </p:sp>
      <p:sp>
        <p:nvSpPr>
          <p:cNvPr id="45" name="TextBox 44"/>
          <p:cNvSpPr txBox="1"/>
          <p:nvPr/>
        </p:nvSpPr>
        <p:spPr>
          <a:xfrm>
            <a:off x="6248400" y="3790890"/>
            <a:ext cx="1219200" cy="400110"/>
          </a:xfrm>
          <a:prstGeom prst="rect">
            <a:avLst/>
          </a:prstGeom>
          <a:noFill/>
        </p:spPr>
        <p:txBody>
          <a:bodyPr wrap="square" rtlCol="0">
            <a:spAutoFit/>
          </a:bodyPr>
          <a:lstStyle/>
          <a:p>
            <a:pPr algn="ctr"/>
            <a:r>
              <a:rPr lang="bn-BD" sz="2000" dirty="0" smtClean="0">
                <a:latin typeface="NikoshBAN" pitchFamily="2" charset="0"/>
                <a:cs typeface="NikoshBAN" pitchFamily="2" charset="0"/>
              </a:rPr>
              <a:t>৪ মিটার</a:t>
            </a:r>
            <a:endParaRPr lang="en-US" sz="2000" dirty="0">
              <a:latin typeface="NikoshBAN" pitchFamily="2" charset="0"/>
              <a:cs typeface="NikoshBAN" pitchFamily="2" charset="0"/>
            </a:endParaRPr>
          </a:p>
        </p:txBody>
      </p:sp>
      <p:sp>
        <p:nvSpPr>
          <p:cNvPr id="46" name="TextBox 45"/>
          <p:cNvSpPr txBox="1"/>
          <p:nvPr/>
        </p:nvSpPr>
        <p:spPr>
          <a:xfrm>
            <a:off x="5562600" y="4238625"/>
            <a:ext cx="2057400" cy="461665"/>
          </a:xfrm>
          <a:prstGeom prst="rect">
            <a:avLst/>
          </a:prstGeom>
          <a:noFill/>
        </p:spPr>
        <p:txBody>
          <a:bodyPr wrap="square" rtlCol="0">
            <a:spAutoFit/>
          </a:bodyPr>
          <a:lstStyle/>
          <a:p>
            <a:r>
              <a:rPr lang="bn-BD" sz="2400" dirty="0" smtClean="0">
                <a:latin typeface="NikoshBAN" pitchFamily="2" charset="0"/>
                <a:cs typeface="NikoshBAN" pitchFamily="2" charset="0"/>
              </a:rPr>
              <a:t>গর্ত তৈরির স্থান। </a:t>
            </a:r>
            <a:endParaRPr lang="en-US" sz="2400" dirty="0">
              <a:latin typeface="NikoshBAN" pitchFamily="2" charset="0"/>
              <a:cs typeface="NikoshBAN" pitchFamily="2" charset="0"/>
            </a:endParaRPr>
          </a:p>
        </p:txBody>
      </p:sp>
      <p:sp>
        <p:nvSpPr>
          <p:cNvPr id="48" name="TextBox 47"/>
          <p:cNvSpPr txBox="1"/>
          <p:nvPr/>
        </p:nvSpPr>
        <p:spPr>
          <a:xfrm>
            <a:off x="3352800" y="381000"/>
            <a:ext cx="2485292" cy="783193"/>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গর্ত তৈরি</a:t>
            </a:r>
            <a:endParaRPr lang="en-US" sz="4000" dirty="0">
              <a:latin typeface="NikoshBAN" pitchFamily="2" charset="0"/>
              <a:cs typeface="NikoshBAN" pitchFamily="2" charset="0"/>
            </a:endParaRPr>
          </a:p>
        </p:txBody>
      </p:sp>
      <p:sp>
        <p:nvSpPr>
          <p:cNvPr id="49" name="Rounded Rectangle 48"/>
          <p:cNvSpPr/>
          <p:nvPr/>
        </p:nvSpPr>
        <p:spPr>
          <a:xfrm>
            <a:off x="838200" y="5181600"/>
            <a:ext cx="73914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3200" dirty="0" smtClean="0">
                <a:latin typeface="NikoshBAN" pitchFamily="2" charset="0"/>
                <a:cs typeface="NikoshBAN" pitchFamily="2" charset="0"/>
              </a:rPr>
              <a:t>৬০ সেমি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৬০ সেমি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৬০ সেমি গর্ত তৈরি করা হয়।</a:t>
            </a:r>
            <a:endParaRPr lang="en-US" sz="3200" dirty="0" smtClean="0">
              <a:latin typeface="NikoshBAN" pitchFamily="2" charset="0"/>
              <a:cs typeface="NikoshBAN" pitchFamily="2" charset="0"/>
            </a:endParaRPr>
          </a:p>
        </p:txBody>
      </p:sp>
      <p:cxnSp>
        <p:nvCxnSpPr>
          <p:cNvPr id="50" name="Straight Connector 49"/>
          <p:cNvCxnSpPr/>
          <p:nvPr/>
        </p:nvCxnSpPr>
        <p:spPr>
          <a:xfrm rot="16200000" flipH="1">
            <a:off x="5562600" y="2057401"/>
            <a:ext cx="1676400" cy="1371600"/>
          </a:xfrm>
          <a:prstGeom prst="line">
            <a:avLst/>
          </a:prstGeom>
        </p:spPr>
        <p:style>
          <a:lnRef idx="1">
            <a:schemeClr val="dk1"/>
          </a:lnRef>
          <a:fillRef idx="2">
            <a:schemeClr val="dk1"/>
          </a:fillRef>
          <a:effectRef idx="1">
            <a:schemeClr val="dk1"/>
          </a:effectRef>
          <a:fontRef idx="minor">
            <a:schemeClr val="dk1"/>
          </a:fontRef>
        </p:style>
      </p:cxnSp>
      <p:sp>
        <p:nvSpPr>
          <p:cNvPr id="51" name="Oval 50"/>
          <p:cNvSpPr/>
          <p:nvPr/>
        </p:nvSpPr>
        <p:spPr>
          <a:xfrm>
            <a:off x="6019800" y="2286001"/>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2" name="Oval 51"/>
          <p:cNvSpPr/>
          <p:nvPr/>
        </p:nvSpPr>
        <p:spPr>
          <a:xfrm>
            <a:off x="6324600" y="2667001"/>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3" name="Oval 52"/>
          <p:cNvSpPr/>
          <p:nvPr/>
        </p:nvSpPr>
        <p:spPr>
          <a:xfrm>
            <a:off x="6629400" y="3048001"/>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54" name="Oval 53"/>
          <p:cNvSpPr/>
          <p:nvPr/>
        </p:nvSpPr>
        <p:spPr>
          <a:xfrm>
            <a:off x="6934200" y="3429001"/>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55" name="Oval 54"/>
          <p:cNvSpPr/>
          <p:nvPr/>
        </p:nvSpPr>
        <p:spPr>
          <a:xfrm>
            <a:off x="5715000" y="1905001"/>
            <a:ext cx="228600" cy="1524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pic>
        <p:nvPicPr>
          <p:cNvPr id="56" name="Picture 55" descr="T0308E08.gif"/>
          <p:cNvPicPr>
            <a:picLocks noChangeAspect="1"/>
          </p:cNvPicPr>
          <p:nvPr/>
        </p:nvPicPr>
        <p:blipFill>
          <a:blip r:embed="rId4"/>
          <a:stretch>
            <a:fillRect/>
          </a:stretch>
        </p:blipFill>
        <p:spPr>
          <a:xfrm>
            <a:off x="186542" y="1447800"/>
            <a:ext cx="8461166" cy="472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 calcmode="lin" valueType="num">
                                      <p:cBhvr>
                                        <p:cTn id="12" dur="500" fill="hold"/>
                                        <p:tgtEl>
                                          <p:spTgt spid="47"/>
                                        </p:tgtEl>
                                        <p:attrNameLst>
                                          <p:attrName>ppt_w</p:attrName>
                                        </p:attrNameLst>
                                      </p:cBhvr>
                                      <p:tavLst>
                                        <p:tav tm="0">
                                          <p:val>
                                            <p:fltVal val="0"/>
                                          </p:val>
                                        </p:tav>
                                        <p:tav tm="100000">
                                          <p:val>
                                            <p:strVal val="#ppt_w"/>
                                          </p:val>
                                        </p:tav>
                                      </p:tavLst>
                                    </p:anim>
                                    <p:anim calcmode="lin" valueType="num">
                                      <p:cBhvr>
                                        <p:cTn id="13" dur="500" fill="hold"/>
                                        <p:tgtEl>
                                          <p:spTgt spid="47"/>
                                        </p:tgtEl>
                                        <p:attrNameLst>
                                          <p:attrName>ppt_h</p:attrName>
                                        </p:attrNameLst>
                                      </p:cBhvr>
                                      <p:tavLst>
                                        <p:tav tm="0">
                                          <p:val>
                                            <p:fltVal val="0"/>
                                          </p:val>
                                        </p:tav>
                                        <p:tav tm="100000">
                                          <p:val>
                                            <p:strVal val="#ppt_h"/>
                                          </p:val>
                                        </p:tav>
                                      </p:tavLst>
                                    </p:anim>
                                    <p:animEffect transition="in" filter="fade">
                                      <p:cBhvr>
                                        <p:cTn id="14" dur="500"/>
                                        <p:tgtEl>
                                          <p:spTgt spid="47"/>
                                        </p:tgtEl>
                                      </p:cBhvr>
                                    </p:animEffect>
                                  </p:childTnLst>
                                </p:cTn>
                              </p:par>
                              <p:par>
                                <p:cTn id="15" presetID="53"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par>
                                <p:cTn id="25" presetID="53"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0"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0"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0"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0"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0" fill="hold" grpId="0"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par>
                                <p:cTn id="95" presetID="53"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500" fill="hold"/>
                                        <p:tgtEl>
                                          <p:spTgt spid="26"/>
                                        </p:tgtEl>
                                        <p:attrNameLst>
                                          <p:attrName>ppt_w</p:attrName>
                                        </p:attrNameLst>
                                      </p:cBhvr>
                                      <p:tavLst>
                                        <p:tav tm="0">
                                          <p:val>
                                            <p:fltVal val="0"/>
                                          </p:val>
                                        </p:tav>
                                        <p:tav tm="100000">
                                          <p:val>
                                            <p:strVal val="#ppt_w"/>
                                          </p:val>
                                        </p:tav>
                                      </p:tavLst>
                                    </p:anim>
                                    <p:anim calcmode="lin" valueType="num">
                                      <p:cBhvr>
                                        <p:cTn id="98" dur="500" fill="hold"/>
                                        <p:tgtEl>
                                          <p:spTgt spid="26"/>
                                        </p:tgtEl>
                                        <p:attrNameLst>
                                          <p:attrName>ppt_h</p:attrName>
                                        </p:attrNameLst>
                                      </p:cBhvr>
                                      <p:tavLst>
                                        <p:tav tm="0">
                                          <p:val>
                                            <p:fltVal val="0"/>
                                          </p:val>
                                        </p:tav>
                                        <p:tav tm="100000">
                                          <p:val>
                                            <p:strVal val="#ppt_h"/>
                                          </p:val>
                                        </p:tav>
                                      </p:tavLst>
                                    </p:anim>
                                    <p:animEffect transition="in" filter="fade">
                                      <p:cBhvr>
                                        <p:cTn id="99" dur="500"/>
                                        <p:tgtEl>
                                          <p:spTgt spid="26"/>
                                        </p:tgtEl>
                                      </p:cBhvr>
                                    </p:animEffect>
                                  </p:childTnLst>
                                </p:cTn>
                              </p:par>
                              <p:par>
                                <p:cTn id="100" presetID="53" presetClass="entr" presetSubtype="0" fill="hold" grpId="0"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childTnLst>
                                </p:cTn>
                              </p:par>
                              <p:par>
                                <p:cTn id="105" presetID="53" presetClass="entr" presetSubtype="0"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 calcmode="lin" valueType="num">
                                      <p:cBhvr>
                                        <p:cTn id="107" dur="500" fill="hold"/>
                                        <p:tgtEl>
                                          <p:spTgt spid="28"/>
                                        </p:tgtEl>
                                        <p:attrNameLst>
                                          <p:attrName>ppt_w</p:attrName>
                                        </p:attrNameLst>
                                      </p:cBhvr>
                                      <p:tavLst>
                                        <p:tav tm="0">
                                          <p:val>
                                            <p:fltVal val="0"/>
                                          </p:val>
                                        </p:tav>
                                        <p:tav tm="100000">
                                          <p:val>
                                            <p:strVal val="#ppt_w"/>
                                          </p:val>
                                        </p:tav>
                                      </p:tavLst>
                                    </p:anim>
                                    <p:anim calcmode="lin" valueType="num">
                                      <p:cBhvr>
                                        <p:cTn id="108" dur="500" fill="hold"/>
                                        <p:tgtEl>
                                          <p:spTgt spid="28"/>
                                        </p:tgtEl>
                                        <p:attrNameLst>
                                          <p:attrName>ppt_h</p:attrName>
                                        </p:attrNameLst>
                                      </p:cBhvr>
                                      <p:tavLst>
                                        <p:tav tm="0">
                                          <p:val>
                                            <p:fltVal val="0"/>
                                          </p:val>
                                        </p:tav>
                                        <p:tav tm="100000">
                                          <p:val>
                                            <p:strVal val="#ppt_h"/>
                                          </p:val>
                                        </p:tav>
                                      </p:tavLst>
                                    </p:anim>
                                    <p:animEffect transition="in" filter="fade">
                                      <p:cBhvr>
                                        <p:cTn id="109" dur="500"/>
                                        <p:tgtEl>
                                          <p:spTgt spid="28"/>
                                        </p:tgtEl>
                                      </p:cBhvr>
                                    </p:animEffect>
                                  </p:childTnLst>
                                </p:cTn>
                              </p:par>
                              <p:par>
                                <p:cTn id="110" presetID="53" presetClass="entr" presetSubtype="0" fill="hold" grpId="0" nodeType="withEffect">
                                  <p:stCondLst>
                                    <p:cond delay="0"/>
                                  </p:stCondLst>
                                  <p:childTnLst>
                                    <p:set>
                                      <p:cBhvr>
                                        <p:cTn id="111" dur="1" fill="hold">
                                          <p:stCondLst>
                                            <p:cond delay="0"/>
                                          </p:stCondLst>
                                        </p:cTn>
                                        <p:tgtEl>
                                          <p:spTgt spid="29"/>
                                        </p:tgtEl>
                                        <p:attrNameLst>
                                          <p:attrName>style.visibility</p:attrName>
                                        </p:attrNameLst>
                                      </p:cBhvr>
                                      <p:to>
                                        <p:strVal val="visible"/>
                                      </p:to>
                                    </p:set>
                                    <p:anim calcmode="lin" valueType="num">
                                      <p:cBhvr>
                                        <p:cTn id="112" dur="500" fill="hold"/>
                                        <p:tgtEl>
                                          <p:spTgt spid="29"/>
                                        </p:tgtEl>
                                        <p:attrNameLst>
                                          <p:attrName>ppt_w</p:attrName>
                                        </p:attrNameLst>
                                      </p:cBhvr>
                                      <p:tavLst>
                                        <p:tav tm="0">
                                          <p:val>
                                            <p:fltVal val="0"/>
                                          </p:val>
                                        </p:tav>
                                        <p:tav tm="100000">
                                          <p:val>
                                            <p:strVal val="#ppt_w"/>
                                          </p:val>
                                        </p:tav>
                                      </p:tavLst>
                                    </p:anim>
                                    <p:anim calcmode="lin" valueType="num">
                                      <p:cBhvr>
                                        <p:cTn id="113" dur="500" fill="hold"/>
                                        <p:tgtEl>
                                          <p:spTgt spid="29"/>
                                        </p:tgtEl>
                                        <p:attrNameLst>
                                          <p:attrName>ppt_h</p:attrName>
                                        </p:attrNameLst>
                                      </p:cBhvr>
                                      <p:tavLst>
                                        <p:tav tm="0">
                                          <p:val>
                                            <p:fltVal val="0"/>
                                          </p:val>
                                        </p:tav>
                                        <p:tav tm="100000">
                                          <p:val>
                                            <p:strVal val="#ppt_h"/>
                                          </p:val>
                                        </p:tav>
                                      </p:tavLst>
                                    </p:anim>
                                    <p:animEffect transition="in" filter="fade">
                                      <p:cBhvr>
                                        <p:cTn id="114" dur="500"/>
                                        <p:tgtEl>
                                          <p:spTgt spid="29"/>
                                        </p:tgtEl>
                                      </p:cBhvr>
                                    </p:animEffect>
                                  </p:childTnLst>
                                </p:cTn>
                              </p:par>
                              <p:par>
                                <p:cTn id="115" presetID="53" presetClass="entr" presetSubtype="0" fill="hold" grpId="0" nodeType="withEffect">
                                  <p:stCondLst>
                                    <p:cond delay="0"/>
                                  </p:stCondLst>
                                  <p:childTnLst>
                                    <p:set>
                                      <p:cBhvr>
                                        <p:cTn id="116" dur="1" fill="hold">
                                          <p:stCondLst>
                                            <p:cond delay="0"/>
                                          </p:stCondLst>
                                        </p:cTn>
                                        <p:tgtEl>
                                          <p:spTgt spid="30"/>
                                        </p:tgtEl>
                                        <p:attrNameLst>
                                          <p:attrName>style.visibility</p:attrName>
                                        </p:attrNameLst>
                                      </p:cBhvr>
                                      <p:to>
                                        <p:strVal val="visible"/>
                                      </p:to>
                                    </p:set>
                                    <p:anim calcmode="lin" valueType="num">
                                      <p:cBhvr>
                                        <p:cTn id="117" dur="500" fill="hold"/>
                                        <p:tgtEl>
                                          <p:spTgt spid="30"/>
                                        </p:tgtEl>
                                        <p:attrNameLst>
                                          <p:attrName>ppt_w</p:attrName>
                                        </p:attrNameLst>
                                      </p:cBhvr>
                                      <p:tavLst>
                                        <p:tav tm="0">
                                          <p:val>
                                            <p:fltVal val="0"/>
                                          </p:val>
                                        </p:tav>
                                        <p:tav tm="100000">
                                          <p:val>
                                            <p:strVal val="#ppt_w"/>
                                          </p:val>
                                        </p:tav>
                                      </p:tavLst>
                                    </p:anim>
                                    <p:anim calcmode="lin" valueType="num">
                                      <p:cBhvr>
                                        <p:cTn id="118" dur="500" fill="hold"/>
                                        <p:tgtEl>
                                          <p:spTgt spid="30"/>
                                        </p:tgtEl>
                                        <p:attrNameLst>
                                          <p:attrName>ppt_h</p:attrName>
                                        </p:attrNameLst>
                                      </p:cBhvr>
                                      <p:tavLst>
                                        <p:tav tm="0">
                                          <p:val>
                                            <p:fltVal val="0"/>
                                          </p:val>
                                        </p:tav>
                                        <p:tav tm="100000">
                                          <p:val>
                                            <p:strVal val="#ppt_h"/>
                                          </p:val>
                                        </p:tav>
                                      </p:tavLst>
                                    </p:anim>
                                    <p:animEffect transition="in" filter="fade">
                                      <p:cBhvr>
                                        <p:cTn id="119" dur="500"/>
                                        <p:tgtEl>
                                          <p:spTgt spid="30"/>
                                        </p:tgtEl>
                                      </p:cBhvr>
                                    </p:animEffect>
                                  </p:childTnLst>
                                </p:cTn>
                              </p:par>
                              <p:par>
                                <p:cTn id="120" presetID="53" presetClass="entr" presetSubtype="0" fill="hold" grpId="0" nodeType="withEffect">
                                  <p:stCondLst>
                                    <p:cond delay="0"/>
                                  </p:stCondLst>
                                  <p:childTnLst>
                                    <p:set>
                                      <p:cBhvr>
                                        <p:cTn id="121" dur="1" fill="hold">
                                          <p:stCondLst>
                                            <p:cond delay="0"/>
                                          </p:stCondLst>
                                        </p:cTn>
                                        <p:tgtEl>
                                          <p:spTgt spid="31"/>
                                        </p:tgtEl>
                                        <p:attrNameLst>
                                          <p:attrName>style.visibility</p:attrName>
                                        </p:attrNameLst>
                                      </p:cBhvr>
                                      <p:to>
                                        <p:strVal val="visible"/>
                                      </p:to>
                                    </p:set>
                                    <p:anim calcmode="lin" valueType="num">
                                      <p:cBhvr>
                                        <p:cTn id="122" dur="500" fill="hold"/>
                                        <p:tgtEl>
                                          <p:spTgt spid="31"/>
                                        </p:tgtEl>
                                        <p:attrNameLst>
                                          <p:attrName>ppt_w</p:attrName>
                                        </p:attrNameLst>
                                      </p:cBhvr>
                                      <p:tavLst>
                                        <p:tav tm="0">
                                          <p:val>
                                            <p:fltVal val="0"/>
                                          </p:val>
                                        </p:tav>
                                        <p:tav tm="100000">
                                          <p:val>
                                            <p:strVal val="#ppt_w"/>
                                          </p:val>
                                        </p:tav>
                                      </p:tavLst>
                                    </p:anim>
                                    <p:anim calcmode="lin" valueType="num">
                                      <p:cBhvr>
                                        <p:cTn id="123" dur="500" fill="hold"/>
                                        <p:tgtEl>
                                          <p:spTgt spid="31"/>
                                        </p:tgtEl>
                                        <p:attrNameLst>
                                          <p:attrName>ppt_h</p:attrName>
                                        </p:attrNameLst>
                                      </p:cBhvr>
                                      <p:tavLst>
                                        <p:tav tm="0">
                                          <p:val>
                                            <p:fltVal val="0"/>
                                          </p:val>
                                        </p:tav>
                                        <p:tav tm="100000">
                                          <p:val>
                                            <p:strVal val="#ppt_h"/>
                                          </p:val>
                                        </p:tav>
                                      </p:tavLst>
                                    </p:anim>
                                    <p:animEffect transition="in" filter="fade">
                                      <p:cBhvr>
                                        <p:cTn id="124" dur="500"/>
                                        <p:tgtEl>
                                          <p:spTgt spid="31"/>
                                        </p:tgtEl>
                                      </p:cBhvr>
                                    </p:animEffect>
                                  </p:childTnLst>
                                </p:cTn>
                              </p:par>
                              <p:par>
                                <p:cTn id="125" presetID="53" presetClass="entr" presetSubtype="0" fill="hold" nodeType="withEffect">
                                  <p:stCondLst>
                                    <p:cond delay="0"/>
                                  </p:stCondLst>
                                  <p:childTnLst>
                                    <p:set>
                                      <p:cBhvr>
                                        <p:cTn id="126" dur="1" fill="hold">
                                          <p:stCondLst>
                                            <p:cond delay="0"/>
                                          </p:stCondLst>
                                        </p:cTn>
                                        <p:tgtEl>
                                          <p:spTgt spid="34"/>
                                        </p:tgtEl>
                                        <p:attrNameLst>
                                          <p:attrName>style.visibility</p:attrName>
                                        </p:attrNameLst>
                                      </p:cBhvr>
                                      <p:to>
                                        <p:strVal val="visible"/>
                                      </p:to>
                                    </p:set>
                                    <p:anim calcmode="lin" valueType="num">
                                      <p:cBhvr>
                                        <p:cTn id="127" dur="500" fill="hold"/>
                                        <p:tgtEl>
                                          <p:spTgt spid="34"/>
                                        </p:tgtEl>
                                        <p:attrNameLst>
                                          <p:attrName>ppt_w</p:attrName>
                                        </p:attrNameLst>
                                      </p:cBhvr>
                                      <p:tavLst>
                                        <p:tav tm="0">
                                          <p:val>
                                            <p:fltVal val="0"/>
                                          </p:val>
                                        </p:tav>
                                        <p:tav tm="100000">
                                          <p:val>
                                            <p:strVal val="#ppt_w"/>
                                          </p:val>
                                        </p:tav>
                                      </p:tavLst>
                                    </p:anim>
                                    <p:anim calcmode="lin" valueType="num">
                                      <p:cBhvr>
                                        <p:cTn id="128" dur="500" fill="hold"/>
                                        <p:tgtEl>
                                          <p:spTgt spid="34"/>
                                        </p:tgtEl>
                                        <p:attrNameLst>
                                          <p:attrName>ppt_h</p:attrName>
                                        </p:attrNameLst>
                                      </p:cBhvr>
                                      <p:tavLst>
                                        <p:tav tm="0">
                                          <p:val>
                                            <p:fltVal val="0"/>
                                          </p:val>
                                        </p:tav>
                                        <p:tav tm="100000">
                                          <p:val>
                                            <p:strVal val="#ppt_h"/>
                                          </p:val>
                                        </p:tav>
                                      </p:tavLst>
                                    </p:anim>
                                    <p:animEffect transition="in" filter="fade">
                                      <p:cBhvr>
                                        <p:cTn id="129" dur="500"/>
                                        <p:tgtEl>
                                          <p:spTgt spid="34"/>
                                        </p:tgtEl>
                                      </p:cBhvr>
                                    </p:animEffect>
                                  </p:childTnLst>
                                </p:cTn>
                              </p:par>
                              <p:par>
                                <p:cTn id="130" presetID="53" presetClass="entr" presetSubtype="0" fill="hold" nodeType="withEffect">
                                  <p:stCondLst>
                                    <p:cond delay="0"/>
                                  </p:stCondLst>
                                  <p:childTnLst>
                                    <p:set>
                                      <p:cBhvr>
                                        <p:cTn id="131" dur="1" fill="hold">
                                          <p:stCondLst>
                                            <p:cond delay="0"/>
                                          </p:stCondLst>
                                        </p:cTn>
                                        <p:tgtEl>
                                          <p:spTgt spid="36"/>
                                        </p:tgtEl>
                                        <p:attrNameLst>
                                          <p:attrName>style.visibility</p:attrName>
                                        </p:attrNameLst>
                                      </p:cBhvr>
                                      <p:to>
                                        <p:strVal val="visible"/>
                                      </p:to>
                                    </p:set>
                                    <p:anim calcmode="lin" valueType="num">
                                      <p:cBhvr>
                                        <p:cTn id="132" dur="500" fill="hold"/>
                                        <p:tgtEl>
                                          <p:spTgt spid="36"/>
                                        </p:tgtEl>
                                        <p:attrNameLst>
                                          <p:attrName>ppt_w</p:attrName>
                                        </p:attrNameLst>
                                      </p:cBhvr>
                                      <p:tavLst>
                                        <p:tav tm="0">
                                          <p:val>
                                            <p:fltVal val="0"/>
                                          </p:val>
                                        </p:tav>
                                        <p:tav tm="100000">
                                          <p:val>
                                            <p:strVal val="#ppt_w"/>
                                          </p:val>
                                        </p:tav>
                                      </p:tavLst>
                                    </p:anim>
                                    <p:anim calcmode="lin" valueType="num">
                                      <p:cBhvr>
                                        <p:cTn id="133" dur="500" fill="hold"/>
                                        <p:tgtEl>
                                          <p:spTgt spid="36"/>
                                        </p:tgtEl>
                                        <p:attrNameLst>
                                          <p:attrName>ppt_h</p:attrName>
                                        </p:attrNameLst>
                                      </p:cBhvr>
                                      <p:tavLst>
                                        <p:tav tm="0">
                                          <p:val>
                                            <p:fltVal val="0"/>
                                          </p:val>
                                        </p:tav>
                                        <p:tav tm="100000">
                                          <p:val>
                                            <p:strVal val="#ppt_h"/>
                                          </p:val>
                                        </p:tav>
                                      </p:tavLst>
                                    </p:anim>
                                    <p:animEffect transition="in" filter="fade">
                                      <p:cBhvr>
                                        <p:cTn id="134" dur="500"/>
                                        <p:tgtEl>
                                          <p:spTgt spid="36"/>
                                        </p:tgtEl>
                                      </p:cBhvr>
                                    </p:animEffect>
                                  </p:childTnLst>
                                </p:cTn>
                              </p:par>
                              <p:par>
                                <p:cTn id="135" presetID="53" presetClass="entr" presetSubtype="0" fill="hold" grpId="0" nodeType="withEffect">
                                  <p:stCondLst>
                                    <p:cond delay="0"/>
                                  </p:stCondLst>
                                  <p:childTnLst>
                                    <p:set>
                                      <p:cBhvr>
                                        <p:cTn id="136" dur="1" fill="hold">
                                          <p:stCondLst>
                                            <p:cond delay="0"/>
                                          </p:stCondLst>
                                        </p:cTn>
                                        <p:tgtEl>
                                          <p:spTgt spid="39"/>
                                        </p:tgtEl>
                                        <p:attrNameLst>
                                          <p:attrName>style.visibility</p:attrName>
                                        </p:attrNameLst>
                                      </p:cBhvr>
                                      <p:to>
                                        <p:strVal val="visible"/>
                                      </p:to>
                                    </p:set>
                                    <p:anim calcmode="lin" valueType="num">
                                      <p:cBhvr>
                                        <p:cTn id="137" dur="500" fill="hold"/>
                                        <p:tgtEl>
                                          <p:spTgt spid="39"/>
                                        </p:tgtEl>
                                        <p:attrNameLst>
                                          <p:attrName>ppt_w</p:attrName>
                                        </p:attrNameLst>
                                      </p:cBhvr>
                                      <p:tavLst>
                                        <p:tav tm="0">
                                          <p:val>
                                            <p:fltVal val="0"/>
                                          </p:val>
                                        </p:tav>
                                        <p:tav tm="100000">
                                          <p:val>
                                            <p:strVal val="#ppt_w"/>
                                          </p:val>
                                        </p:tav>
                                      </p:tavLst>
                                    </p:anim>
                                    <p:anim calcmode="lin" valueType="num">
                                      <p:cBhvr>
                                        <p:cTn id="138" dur="500" fill="hold"/>
                                        <p:tgtEl>
                                          <p:spTgt spid="39"/>
                                        </p:tgtEl>
                                        <p:attrNameLst>
                                          <p:attrName>ppt_h</p:attrName>
                                        </p:attrNameLst>
                                      </p:cBhvr>
                                      <p:tavLst>
                                        <p:tav tm="0">
                                          <p:val>
                                            <p:fltVal val="0"/>
                                          </p:val>
                                        </p:tav>
                                        <p:tav tm="100000">
                                          <p:val>
                                            <p:strVal val="#ppt_h"/>
                                          </p:val>
                                        </p:tav>
                                      </p:tavLst>
                                    </p:anim>
                                    <p:animEffect transition="in" filter="fade">
                                      <p:cBhvr>
                                        <p:cTn id="139" dur="500"/>
                                        <p:tgtEl>
                                          <p:spTgt spid="39"/>
                                        </p:tgtEl>
                                      </p:cBhvr>
                                    </p:animEffect>
                                  </p:childTnLst>
                                </p:cTn>
                              </p:par>
                              <p:par>
                                <p:cTn id="140" presetID="53" presetClass="entr" presetSubtype="0" fill="hold" grpId="0" nodeType="withEffect">
                                  <p:stCondLst>
                                    <p:cond delay="0"/>
                                  </p:stCondLst>
                                  <p:childTnLst>
                                    <p:set>
                                      <p:cBhvr>
                                        <p:cTn id="141" dur="1" fill="hold">
                                          <p:stCondLst>
                                            <p:cond delay="0"/>
                                          </p:stCondLst>
                                        </p:cTn>
                                        <p:tgtEl>
                                          <p:spTgt spid="40"/>
                                        </p:tgtEl>
                                        <p:attrNameLst>
                                          <p:attrName>style.visibility</p:attrName>
                                        </p:attrNameLst>
                                      </p:cBhvr>
                                      <p:to>
                                        <p:strVal val="visible"/>
                                      </p:to>
                                    </p:set>
                                    <p:anim calcmode="lin" valueType="num">
                                      <p:cBhvr>
                                        <p:cTn id="142" dur="500" fill="hold"/>
                                        <p:tgtEl>
                                          <p:spTgt spid="40"/>
                                        </p:tgtEl>
                                        <p:attrNameLst>
                                          <p:attrName>ppt_w</p:attrName>
                                        </p:attrNameLst>
                                      </p:cBhvr>
                                      <p:tavLst>
                                        <p:tav tm="0">
                                          <p:val>
                                            <p:fltVal val="0"/>
                                          </p:val>
                                        </p:tav>
                                        <p:tav tm="100000">
                                          <p:val>
                                            <p:strVal val="#ppt_w"/>
                                          </p:val>
                                        </p:tav>
                                      </p:tavLst>
                                    </p:anim>
                                    <p:anim calcmode="lin" valueType="num">
                                      <p:cBhvr>
                                        <p:cTn id="143" dur="500" fill="hold"/>
                                        <p:tgtEl>
                                          <p:spTgt spid="40"/>
                                        </p:tgtEl>
                                        <p:attrNameLst>
                                          <p:attrName>ppt_h</p:attrName>
                                        </p:attrNameLst>
                                      </p:cBhvr>
                                      <p:tavLst>
                                        <p:tav tm="0">
                                          <p:val>
                                            <p:fltVal val="0"/>
                                          </p:val>
                                        </p:tav>
                                        <p:tav tm="100000">
                                          <p:val>
                                            <p:strVal val="#ppt_h"/>
                                          </p:val>
                                        </p:tav>
                                      </p:tavLst>
                                    </p:anim>
                                    <p:animEffect transition="in" filter="fade">
                                      <p:cBhvr>
                                        <p:cTn id="144" dur="500"/>
                                        <p:tgtEl>
                                          <p:spTgt spid="40"/>
                                        </p:tgtEl>
                                      </p:cBhvr>
                                    </p:animEffect>
                                  </p:childTnLst>
                                </p:cTn>
                              </p:par>
                              <p:par>
                                <p:cTn id="145" presetID="53" presetClass="entr" presetSubtype="0" fill="hold" grpId="0" nodeType="withEffect">
                                  <p:stCondLst>
                                    <p:cond delay="0"/>
                                  </p:stCondLst>
                                  <p:childTnLst>
                                    <p:set>
                                      <p:cBhvr>
                                        <p:cTn id="146" dur="1" fill="hold">
                                          <p:stCondLst>
                                            <p:cond delay="0"/>
                                          </p:stCondLst>
                                        </p:cTn>
                                        <p:tgtEl>
                                          <p:spTgt spid="41"/>
                                        </p:tgtEl>
                                        <p:attrNameLst>
                                          <p:attrName>style.visibility</p:attrName>
                                        </p:attrNameLst>
                                      </p:cBhvr>
                                      <p:to>
                                        <p:strVal val="visible"/>
                                      </p:to>
                                    </p:set>
                                    <p:anim calcmode="lin" valueType="num">
                                      <p:cBhvr>
                                        <p:cTn id="147" dur="500" fill="hold"/>
                                        <p:tgtEl>
                                          <p:spTgt spid="41"/>
                                        </p:tgtEl>
                                        <p:attrNameLst>
                                          <p:attrName>ppt_w</p:attrName>
                                        </p:attrNameLst>
                                      </p:cBhvr>
                                      <p:tavLst>
                                        <p:tav tm="0">
                                          <p:val>
                                            <p:fltVal val="0"/>
                                          </p:val>
                                        </p:tav>
                                        <p:tav tm="100000">
                                          <p:val>
                                            <p:strVal val="#ppt_w"/>
                                          </p:val>
                                        </p:tav>
                                      </p:tavLst>
                                    </p:anim>
                                    <p:anim calcmode="lin" valueType="num">
                                      <p:cBhvr>
                                        <p:cTn id="148" dur="500" fill="hold"/>
                                        <p:tgtEl>
                                          <p:spTgt spid="41"/>
                                        </p:tgtEl>
                                        <p:attrNameLst>
                                          <p:attrName>ppt_h</p:attrName>
                                        </p:attrNameLst>
                                      </p:cBhvr>
                                      <p:tavLst>
                                        <p:tav tm="0">
                                          <p:val>
                                            <p:fltVal val="0"/>
                                          </p:val>
                                        </p:tav>
                                        <p:tav tm="100000">
                                          <p:val>
                                            <p:strVal val="#ppt_h"/>
                                          </p:val>
                                        </p:tav>
                                      </p:tavLst>
                                    </p:anim>
                                    <p:animEffect transition="in" filter="fade">
                                      <p:cBhvr>
                                        <p:cTn id="149" dur="500"/>
                                        <p:tgtEl>
                                          <p:spTgt spid="41"/>
                                        </p:tgtEl>
                                      </p:cBhvr>
                                    </p:animEffect>
                                  </p:childTnLst>
                                </p:cTn>
                              </p:par>
                              <p:par>
                                <p:cTn id="150" presetID="53" presetClass="entr" presetSubtype="0" fill="hold" grpId="0" nodeType="with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p:cTn id="152" dur="500" fill="hold"/>
                                        <p:tgtEl>
                                          <p:spTgt spid="42"/>
                                        </p:tgtEl>
                                        <p:attrNameLst>
                                          <p:attrName>ppt_w</p:attrName>
                                        </p:attrNameLst>
                                      </p:cBhvr>
                                      <p:tavLst>
                                        <p:tav tm="0">
                                          <p:val>
                                            <p:fltVal val="0"/>
                                          </p:val>
                                        </p:tav>
                                        <p:tav tm="100000">
                                          <p:val>
                                            <p:strVal val="#ppt_w"/>
                                          </p:val>
                                        </p:tav>
                                      </p:tavLst>
                                    </p:anim>
                                    <p:anim calcmode="lin" valueType="num">
                                      <p:cBhvr>
                                        <p:cTn id="153" dur="500" fill="hold"/>
                                        <p:tgtEl>
                                          <p:spTgt spid="42"/>
                                        </p:tgtEl>
                                        <p:attrNameLst>
                                          <p:attrName>ppt_h</p:attrName>
                                        </p:attrNameLst>
                                      </p:cBhvr>
                                      <p:tavLst>
                                        <p:tav tm="0">
                                          <p:val>
                                            <p:fltVal val="0"/>
                                          </p:val>
                                        </p:tav>
                                        <p:tav tm="100000">
                                          <p:val>
                                            <p:strVal val="#ppt_h"/>
                                          </p:val>
                                        </p:tav>
                                      </p:tavLst>
                                    </p:anim>
                                    <p:animEffect transition="in" filter="fade">
                                      <p:cBhvr>
                                        <p:cTn id="154" dur="500"/>
                                        <p:tgtEl>
                                          <p:spTgt spid="42"/>
                                        </p:tgtEl>
                                      </p:cBhvr>
                                    </p:animEffect>
                                  </p:childTnLst>
                                </p:cTn>
                              </p:par>
                              <p:par>
                                <p:cTn id="155" presetID="53" presetClass="entr" presetSubtype="0" fill="hold" grpId="0" nodeType="withEffect">
                                  <p:stCondLst>
                                    <p:cond delay="0"/>
                                  </p:stCondLst>
                                  <p:childTnLst>
                                    <p:set>
                                      <p:cBhvr>
                                        <p:cTn id="156" dur="1" fill="hold">
                                          <p:stCondLst>
                                            <p:cond delay="0"/>
                                          </p:stCondLst>
                                        </p:cTn>
                                        <p:tgtEl>
                                          <p:spTgt spid="43"/>
                                        </p:tgtEl>
                                        <p:attrNameLst>
                                          <p:attrName>style.visibility</p:attrName>
                                        </p:attrNameLst>
                                      </p:cBhvr>
                                      <p:to>
                                        <p:strVal val="visible"/>
                                      </p:to>
                                    </p:set>
                                    <p:anim calcmode="lin" valueType="num">
                                      <p:cBhvr>
                                        <p:cTn id="157" dur="500" fill="hold"/>
                                        <p:tgtEl>
                                          <p:spTgt spid="43"/>
                                        </p:tgtEl>
                                        <p:attrNameLst>
                                          <p:attrName>ppt_w</p:attrName>
                                        </p:attrNameLst>
                                      </p:cBhvr>
                                      <p:tavLst>
                                        <p:tav tm="0">
                                          <p:val>
                                            <p:fltVal val="0"/>
                                          </p:val>
                                        </p:tav>
                                        <p:tav tm="100000">
                                          <p:val>
                                            <p:strVal val="#ppt_w"/>
                                          </p:val>
                                        </p:tav>
                                      </p:tavLst>
                                    </p:anim>
                                    <p:anim calcmode="lin" valueType="num">
                                      <p:cBhvr>
                                        <p:cTn id="158" dur="500" fill="hold"/>
                                        <p:tgtEl>
                                          <p:spTgt spid="43"/>
                                        </p:tgtEl>
                                        <p:attrNameLst>
                                          <p:attrName>ppt_h</p:attrName>
                                        </p:attrNameLst>
                                      </p:cBhvr>
                                      <p:tavLst>
                                        <p:tav tm="0">
                                          <p:val>
                                            <p:fltVal val="0"/>
                                          </p:val>
                                        </p:tav>
                                        <p:tav tm="100000">
                                          <p:val>
                                            <p:strVal val="#ppt_h"/>
                                          </p:val>
                                        </p:tav>
                                      </p:tavLst>
                                    </p:anim>
                                    <p:animEffect transition="in" filter="fade">
                                      <p:cBhvr>
                                        <p:cTn id="159" dur="500"/>
                                        <p:tgtEl>
                                          <p:spTgt spid="43"/>
                                        </p:tgtEl>
                                      </p:cBhvr>
                                    </p:animEffect>
                                  </p:childTnLst>
                                </p:cTn>
                              </p:par>
                              <p:par>
                                <p:cTn id="160" presetID="53" presetClass="entr" presetSubtype="0" fill="hold" grpId="0" nodeType="withEffect">
                                  <p:stCondLst>
                                    <p:cond delay="0"/>
                                  </p:stCondLst>
                                  <p:childTnLst>
                                    <p:set>
                                      <p:cBhvr>
                                        <p:cTn id="161" dur="1" fill="hold">
                                          <p:stCondLst>
                                            <p:cond delay="0"/>
                                          </p:stCondLst>
                                        </p:cTn>
                                        <p:tgtEl>
                                          <p:spTgt spid="44"/>
                                        </p:tgtEl>
                                        <p:attrNameLst>
                                          <p:attrName>style.visibility</p:attrName>
                                        </p:attrNameLst>
                                      </p:cBhvr>
                                      <p:to>
                                        <p:strVal val="visible"/>
                                      </p:to>
                                    </p:set>
                                    <p:anim calcmode="lin" valueType="num">
                                      <p:cBhvr>
                                        <p:cTn id="162" dur="500" fill="hold"/>
                                        <p:tgtEl>
                                          <p:spTgt spid="44"/>
                                        </p:tgtEl>
                                        <p:attrNameLst>
                                          <p:attrName>ppt_w</p:attrName>
                                        </p:attrNameLst>
                                      </p:cBhvr>
                                      <p:tavLst>
                                        <p:tav tm="0">
                                          <p:val>
                                            <p:fltVal val="0"/>
                                          </p:val>
                                        </p:tav>
                                        <p:tav tm="100000">
                                          <p:val>
                                            <p:strVal val="#ppt_w"/>
                                          </p:val>
                                        </p:tav>
                                      </p:tavLst>
                                    </p:anim>
                                    <p:anim calcmode="lin" valueType="num">
                                      <p:cBhvr>
                                        <p:cTn id="163" dur="500" fill="hold"/>
                                        <p:tgtEl>
                                          <p:spTgt spid="44"/>
                                        </p:tgtEl>
                                        <p:attrNameLst>
                                          <p:attrName>ppt_h</p:attrName>
                                        </p:attrNameLst>
                                      </p:cBhvr>
                                      <p:tavLst>
                                        <p:tav tm="0">
                                          <p:val>
                                            <p:fltVal val="0"/>
                                          </p:val>
                                        </p:tav>
                                        <p:tav tm="100000">
                                          <p:val>
                                            <p:strVal val="#ppt_h"/>
                                          </p:val>
                                        </p:tav>
                                      </p:tavLst>
                                    </p:anim>
                                    <p:animEffect transition="in" filter="fade">
                                      <p:cBhvr>
                                        <p:cTn id="164" dur="500"/>
                                        <p:tgtEl>
                                          <p:spTgt spid="44"/>
                                        </p:tgtEl>
                                      </p:cBhvr>
                                    </p:animEffect>
                                  </p:childTnLst>
                                </p:cTn>
                              </p:par>
                              <p:par>
                                <p:cTn id="165" presetID="53" presetClass="entr" presetSubtype="0" fill="hold" grpId="0" nodeType="withEffect">
                                  <p:stCondLst>
                                    <p:cond delay="0"/>
                                  </p:stCondLst>
                                  <p:childTnLst>
                                    <p:set>
                                      <p:cBhvr>
                                        <p:cTn id="166" dur="1" fill="hold">
                                          <p:stCondLst>
                                            <p:cond delay="0"/>
                                          </p:stCondLst>
                                        </p:cTn>
                                        <p:tgtEl>
                                          <p:spTgt spid="45"/>
                                        </p:tgtEl>
                                        <p:attrNameLst>
                                          <p:attrName>style.visibility</p:attrName>
                                        </p:attrNameLst>
                                      </p:cBhvr>
                                      <p:to>
                                        <p:strVal val="visible"/>
                                      </p:to>
                                    </p:set>
                                    <p:anim calcmode="lin" valueType="num">
                                      <p:cBhvr>
                                        <p:cTn id="167" dur="500" fill="hold"/>
                                        <p:tgtEl>
                                          <p:spTgt spid="45"/>
                                        </p:tgtEl>
                                        <p:attrNameLst>
                                          <p:attrName>ppt_w</p:attrName>
                                        </p:attrNameLst>
                                      </p:cBhvr>
                                      <p:tavLst>
                                        <p:tav tm="0">
                                          <p:val>
                                            <p:fltVal val="0"/>
                                          </p:val>
                                        </p:tav>
                                        <p:tav tm="100000">
                                          <p:val>
                                            <p:strVal val="#ppt_w"/>
                                          </p:val>
                                        </p:tav>
                                      </p:tavLst>
                                    </p:anim>
                                    <p:anim calcmode="lin" valueType="num">
                                      <p:cBhvr>
                                        <p:cTn id="168" dur="500" fill="hold"/>
                                        <p:tgtEl>
                                          <p:spTgt spid="45"/>
                                        </p:tgtEl>
                                        <p:attrNameLst>
                                          <p:attrName>ppt_h</p:attrName>
                                        </p:attrNameLst>
                                      </p:cBhvr>
                                      <p:tavLst>
                                        <p:tav tm="0">
                                          <p:val>
                                            <p:fltVal val="0"/>
                                          </p:val>
                                        </p:tav>
                                        <p:tav tm="100000">
                                          <p:val>
                                            <p:strVal val="#ppt_h"/>
                                          </p:val>
                                        </p:tav>
                                      </p:tavLst>
                                    </p:anim>
                                    <p:animEffect transition="in" filter="fade">
                                      <p:cBhvr>
                                        <p:cTn id="169" dur="500"/>
                                        <p:tgtEl>
                                          <p:spTgt spid="45"/>
                                        </p:tgtEl>
                                      </p:cBhvr>
                                    </p:animEffect>
                                  </p:childTnLst>
                                </p:cTn>
                              </p:par>
                              <p:par>
                                <p:cTn id="170" presetID="53" presetClass="entr" presetSubtype="0" fill="hold" grpId="0" nodeType="withEffect">
                                  <p:stCondLst>
                                    <p:cond delay="0"/>
                                  </p:stCondLst>
                                  <p:childTnLst>
                                    <p:set>
                                      <p:cBhvr>
                                        <p:cTn id="171" dur="1" fill="hold">
                                          <p:stCondLst>
                                            <p:cond delay="0"/>
                                          </p:stCondLst>
                                        </p:cTn>
                                        <p:tgtEl>
                                          <p:spTgt spid="46"/>
                                        </p:tgtEl>
                                        <p:attrNameLst>
                                          <p:attrName>style.visibility</p:attrName>
                                        </p:attrNameLst>
                                      </p:cBhvr>
                                      <p:to>
                                        <p:strVal val="visible"/>
                                      </p:to>
                                    </p:set>
                                    <p:anim calcmode="lin" valueType="num">
                                      <p:cBhvr>
                                        <p:cTn id="172" dur="500" fill="hold"/>
                                        <p:tgtEl>
                                          <p:spTgt spid="46"/>
                                        </p:tgtEl>
                                        <p:attrNameLst>
                                          <p:attrName>ppt_w</p:attrName>
                                        </p:attrNameLst>
                                      </p:cBhvr>
                                      <p:tavLst>
                                        <p:tav tm="0">
                                          <p:val>
                                            <p:fltVal val="0"/>
                                          </p:val>
                                        </p:tav>
                                        <p:tav tm="100000">
                                          <p:val>
                                            <p:strVal val="#ppt_w"/>
                                          </p:val>
                                        </p:tav>
                                      </p:tavLst>
                                    </p:anim>
                                    <p:anim calcmode="lin" valueType="num">
                                      <p:cBhvr>
                                        <p:cTn id="173" dur="500" fill="hold"/>
                                        <p:tgtEl>
                                          <p:spTgt spid="46"/>
                                        </p:tgtEl>
                                        <p:attrNameLst>
                                          <p:attrName>ppt_h</p:attrName>
                                        </p:attrNameLst>
                                      </p:cBhvr>
                                      <p:tavLst>
                                        <p:tav tm="0">
                                          <p:val>
                                            <p:fltVal val="0"/>
                                          </p:val>
                                        </p:tav>
                                        <p:tav tm="100000">
                                          <p:val>
                                            <p:strVal val="#ppt_h"/>
                                          </p:val>
                                        </p:tav>
                                      </p:tavLst>
                                    </p:anim>
                                    <p:animEffect transition="in" filter="fade">
                                      <p:cBhvr>
                                        <p:cTn id="174" dur="500"/>
                                        <p:tgtEl>
                                          <p:spTgt spid="46"/>
                                        </p:tgtEl>
                                      </p:cBhvr>
                                    </p:animEffect>
                                  </p:childTnLst>
                                </p:cTn>
                              </p:par>
                              <p:par>
                                <p:cTn id="175" presetID="47" presetClass="entr" presetSubtype="0" fill="hold" nodeType="withEffect">
                                  <p:stCondLst>
                                    <p:cond delay="0"/>
                                  </p:stCondLst>
                                  <p:childTnLst>
                                    <p:set>
                                      <p:cBhvr>
                                        <p:cTn id="176" dur="1" fill="hold">
                                          <p:stCondLst>
                                            <p:cond delay="0"/>
                                          </p:stCondLst>
                                        </p:cTn>
                                        <p:tgtEl>
                                          <p:spTgt spid="48"/>
                                        </p:tgtEl>
                                        <p:attrNameLst>
                                          <p:attrName>style.visibility</p:attrName>
                                        </p:attrNameLst>
                                      </p:cBhvr>
                                      <p:to>
                                        <p:strVal val="visible"/>
                                      </p:to>
                                    </p:set>
                                    <p:animEffect transition="in" filter="fade">
                                      <p:cBhvr>
                                        <p:cTn id="177" dur="1000"/>
                                        <p:tgtEl>
                                          <p:spTgt spid="48"/>
                                        </p:tgtEl>
                                      </p:cBhvr>
                                    </p:animEffect>
                                    <p:anim calcmode="lin" valueType="num">
                                      <p:cBhvr>
                                        <p:cTn id="178" dur="1000" fill="hold"/>
                                        <p:tgtEl>
                                          <p:spTgt spid="48"/>
                                        </p:tgtEl>
                                        <p:attrNameLst>
                                          <p:attrName>ppt_x</p:attrName>
                                        </p:attrNameLst>
                                      </p:cBhvr>
                                      <p:tavLst>
                                        <p:tav tm="0">
                                          <p:val>
                                            <p:strVal val="#ppt_x"/>
                                          </p:val>
                                        </p:tav>
                                        <p:tav tm="100000">
                                          <p:val>
                                            <p:strVal val="#ppt_x"/>
                                          </p:val>
                                        </p:tav>
                                      </p:tavLst>
                                    </p:anim>
                                    <p:anim calcmode="lin" valueType="num">
                                      <p:cBhvr>
                                        <p:cTn id="179" dur="1000" fill="hold"/>
                                        <p:tgtEl>
                                          <p:spTgt spid="48"/>
                                        </p:tgtEl>
                                        <p:attrNameLst>
                                          <p:attrName>ppt_y</p:attrName>
                                        </p:attrNameLst>
                                      </p:cBhvr>
                                      <p:tavLst>
                                        <p:tav tm="0">
                                          <p:val>
                                            <p:strVal val="#ppt_y-.1"/>
                                          </p:val>
                                        </p:tav>
                                        <p:tav tm="100000">
                                          <p:val>
                                            <p:strVal val="#ppt_y"/>
                                          </p:val>
                                        </p:tav>
                                      </p:tavLst>
                                    </p:anim>
                                  </p:childTnLst>
                                </p:cTn>
                              </p:par>
                              <p:par>
                                <p:cTn id="180" presetID="47" presetClass="entr" presetSubtype="0" fill="hold" grpId="0" nodeType="withEffect">
                                  <p:stCondLst>
                                    <p:cond delay="0"/>
                                  </p:stCondLst>
                                  <p:childTnLst>
                                    <p:set>
                                      <p:cBhvr>
                                        <p:cTn id="181" dur="1" fill="hold">
                                          <p:stCondLst>
                                            <p:cond delay="0"/>
                                          </p:stCondLst>
                                        </p:cTn>
                                        <p:tgtEl>
                                          <p:spTgt spid="49"/>
                                        </p:tgtEl>
                                        <p:attrNameLst>
                                          <p:attrName>style.visibility</p:attrName>
                                        </p:attrNameLst>
                                      </p:cBhvr>
                                      <p:to>
                                        <p:strVal val="visible"/>
                                      </p:to>
                                    </p:set>
                                    <p:animEffect transition="in" filter="fade">
                                      <p:cBhvr>
                                        <p:cTn id="182" dur="500"/>
                                        <p:tgtEl>
                                          <p:spTgt spid="49"/>
                                        </p:tgtEl>
                                      </p:cBhvr>
                                    </p:animEffect>
                                    <p:anim calcmode="lin" valueType="num">
                                      <p:cBhvr>
                                        <p:cTn id="183" dur="500" fill="hold"/>
                                        <p:tgtEl>
                                          <p:spTgt spid="49"/>
                                        </p:tgtEl>
                                        <p:attrNameLst>
                                          <p:attrName>ppt_x</p:attrName>
                                        </p:attrNameLst>
                                      </p:cBhvr>
                                      <p:tavLst>
                                        <p:tav tm="0">
                                          <p:val>
                                            <p:strVal val="#ppt_x"/>
                                          </p:val>
                                        </p:tav>
                                        <p:tav tm="100000">
                                          <p:val>
                                            <p:strVal val="#ppt_x"/>
                                          </p:val>
                                        </p:tav>
                                      </p:tavLst>
                                    </p:anim>
                                    <p:anim calcmode="lin" valueType="num">
                                      <p:cBhvr>
                                        <p:cTn id="184" dur="500" fill="hold"/>
                                        <p:tgtEl>
                                          <p:spTgt spid="49"/>
                                        </p:tgtEl>
                                        <p:attrNameLst>
                                          <p:attrName>ppt_y</p:attrName>
                                        </p:attrNameLst>
                                      </p:cBhvr>
                                      <p:tavLst>
                                        <p:tav tm="0">
                                          <p:val>
                                            <p:strVal val="#ppt_y-.1"/>
                                          </p:val>
                                        </p:tav>
                                        <p:tav tm="100000">
                                          <p:val>
                                            <p:strVal val="#ppt_y"/>
                                          </p:val>
                                        </p:tav>
                                      </p:tavLst>
                                    </p:anim>
                                  </p:childTnLst>
                                </p:cTn>
                              </p:par>
                              <p:par>
                                <p:cTn id="185" presetID="53" presetClass="entr" presetSubtype="0" fill="hold" nodeType="withEffect">
                                  <p:stCondLst>
                                    <p:cond delay="0"/>
                                  </p:stCondLst>
                                  <p:childTnLst>
                                    <p:set>
                                      <p:cBhvr>
                                        <p:cTn id="186" dur="1" fill="hold">
                                          <p:stCondLst>
                                            <p:cond delay="0"/>
                                          </p:stCondLst>
                                        </p:cTn>
                                        <p:tgtEl>
                                          <p:spTgt spid="50"/>
                                        </p:tgtEl>
                                        <p:attrNameLst>
                                          <p:attrName>style.visibility</p:attrName>
                                        </p:attrNameLst>
                                      </p:cBhvr>
                                      <p:to>
                                        <p:strVal val="visible"/>
                                      </p:to>
                                    </p:set>
                                    <p:anim calcmode="lin" valueType="num">
                                      <p:cBhvr>
                                        <p:cTn id="187" dur="500" fill="hold"/>
                                        <p:tgtEl>
                                          <p:spTgt spid="50"/>
                                        </p:tgtEl>
                                        <p:attrNameLst>
                                          <p:attrName>ppt_w</p:attrName>
                                        </p:attrNameLst>
                                      </p:cBhvr>
                                      <p:tavLst>
                                        <p:tav tm="0">
                                          <p:val>
                                            <p:fltVal val="0"/>
                                          </p:val>
                                        </p:tav>
                                        <p:tav tm="100000">
                                          <p:val>
                                            <p:strVal val="#ppt_w"/>
                                          </p:val>
                                        </p:tav>
                                      </p:tavLst>
                                    </p:anim>
                                    <p:anim calcmode="lin" valueType="num">
                                      <p:cBhvr>
                                        <p:cTn id="188" dur="500" fill="hold"/>
                                        <p:tgtEl>
                                          <p:spTgt spid="50"/>
                                        </p:tgtEl>
                                        <p:attrNameLst>
                                          <p:attrName>ppt_h</p:attrName>
                                        </p:attrNameLst>
                                      </p:cBhvr>
                                      <p:tavLst>
                                        <p:tav tm="0">
                                          <p:val>
                                            <p:fltVal val="0"/>
                                          </p:val>
                                        </p:tav>
                                        <p:tav tm="100000">
                                          <p:val>
                                            <p:strVal val="#ppt_h"/>
                                          </p:val>
                                        </p:tav>
                                      </p:tavLst>
                                    </p:anim>
                                    <p:animEffect transition="in" filter="fade">
                                      <p:cBhvr>
                                        <p:cTn id="189" dur="500"/>
                                        <p:tgtEl>
                                          <p:spTgt spid="50"/>
                                        </p:tgtEl>
                                      </p:cBhvr>
                                    </p:animEffect>
                                  </p:childTnLst>
                                </p:cTn>
                              </p:par>
                              <p:par>
                                <p:cTn id="190" presetID="53" presetClass="entr" presetSubtype="0" fill="hold" grpId="0" nodeType="withEffect">
                                  <p:stCondLst>
                                    <p:cond delay="0"/>
                                  </p:stCondLst>
                                  <p:childTnLst>
                                    <p:set>
                                      <p:cBhvr>
                                        <p:cTn id="191" dur="1" fill="hold">
                                          <p:stCondLst>
                                            <p:cond delay="0"/>
                                          </p:stCondLst>
                                        </p:cTn>
                                        <p:tgtEl>
                                          <p:spTgt spid="51"/>
                                        </p:tgtEl>
                                        <p:attrNameLst>
                                          <p:attrName>style.visibility</p:attrName>
                                        </p:attrNameLst>
                                      </p:cBhvr>
                                      <p:to>
                                        <p:strVal val="visible"/>
                                      </p:to>
                                    </p:set>
                                    <p:anim calcmode="lin" valueType="num">
                                      <p:cBhvr>
                                        <p:cTn id="192" dur="500" fill="hold"/>
                                        <p:tgtEl>
                                          <p:spTgt spid="51"/>
                                        </p:tgtEl>
                                        <p:attrNameLst>
                                          <p:attrName>ppt_w</p:attrName>
                                        </p:attrNameLst>
                                      </p:cBhvr>
                                      <p:tavLst>
                                        <p:tav tm="0">
                                          <p:val>
                                            <p:fltVal val="0"/>
                                          </p:val>
                                        </p:tav>
                                        <p:tav tm="100000">
                                          <p:val>
                                            <p:strVal val="#ppt_w"/>
                                          </p:val>
                                        </p:tav>
                                      </p:tavLst>
                                    </p:anim>
                                    <p:anim calcmode="lin" valueType="num">
                                      <p:cBhvr>
                                        <p:cTn id="193" dur="500" fill="hold"/>
                                        <p:tgtEl>
                                          <p:spTgt spid="51"/>
                                        </p:tgtEl>
                                        <p:attrNameLst>
                                          <p:attrName>ppt_h</p:attrName>
                                        </p:attrNameLst>
                                      </p:cBhvr>
                                      <p:tavLst>
                                        <p:tav tm="0">
                                          <p:val>
                                            <p:fltVal val="0"/>
                                          </p:val>
                                        </p:tav>
                                        <p:tav tm="100000">
                                          <p:val>
                                            <p:strVal val="#ppt_h"/>
                                          </p:val>
                                        </p:tav>
                                      </p:tavLst>
                                    </p:anim>
                                    <p:animEffect transition="in" filter="fade">
                                      <p:cBhvr>
                                        <p:cTn id="194" dur="500"/>
                                        <p:tgtEl>
                                          <p:spTgt spid="51"/>
                                        </p:tgtEl>
                                      </p:cBhvr>
                                    </p:animEffect>
                                  </p:childTnLst>
                                </p:cTn>
                              </p:par>
                              <p:par>
                                <p:cTn id="195" presetID="53" presetClass="entr" presetSubtype="0" fill="hold" grpId="0" nodeType="withEffect">
                                  <p:stCondLst>
                                    <p:cond delay="0"/>
                                  </p:stCondLst>
                                  <p:childTnLst>
                                    <p:set>
                                      <p:cBhvr>
                                        <p:cTn id="196" dur="1" fill="hold">
                                          <p:stCondLst>
                                            <p:cond delay="0"/>
                                          </p:stCondLst>
                                        </p:cTn>
                                        <p:tgtEl>
                                          <p:spTgt spid="52"/>
                                        </p:tgtEl>
                                        <p:attrNameLst>
                                          <p:attrName>style.visibility</p:attrName>
                                        </p:attrNameLst>
                                      </p:cBhvr>
                                      <p:to>
                                        <p:strVal val="visible"/>
                                      </p:to>
                                    </p:set>
                                    <p:anim calcmode="lin" valueType="num">
                                      <p:cBhvr>
                                        <p:cTn id="197" dur="500" fill="hold"/>
                                        <p:tgtEl>
                                          <p:spTgt spid="52"/>
                                        </p:tgtEl>
                                        <p:attrNameLst>
                                          <p:attrName>ppt_w</p:attrName>
                                        </p:attrNameLst>
                                      </p:cBhvr>
                                      <p:tavLst>
                                        <p:tav tm="0">
                                          <p:val>
                                            <p:fltVal val="0"/>
                                          </p:val>
                                        </p:tav>
                                        <p:tav tm="100000">
                                          <p:val>
                                            <p:strVal val="#ppt_w"/>
                                          </p:val>
                                        </p:tav>
                                      </p:tavLst>
                                    </p:anim>
                                    <p:anim calcmode="lin" valueType="num">
                                      <p:cBhvr>
                                        <p:cTn id="198" dur="500" fill="hold"/>
                                        <p:tgtEl>
                                          <p:spTgt spid="52"/>
                                        </p:tgtEl>
                                        <p:attrNameLst>
                                          <p:attrName>ppt_h</p:attrName>
                                        </p:attrNameLst>
                                      </p:cBhvr>
                                      <p:tavLst>
                                        <p:tav tm="0">
                                          <p:val>
                                            <p:fltVal val="0"/>
                                          </p:val>
                                        </p:tav>
                                        <p:tav tm="100000">
                                          <p:val>
                                            <p:strVal val="#ppt_h"/>
                                          </p:val>
                                        </p:tav>
                                      </p:tavLst>
                                    </p:anim>
                                    <p:animEffect transition="in" filter="fade">
                                      <p:cBhvr>
                                        <p:cTn id="199" dur="500"/>
                                        <p:tgtEl>
                                          <p:spTgt spid="52"/>
                                        </p:tgtEl>
                                      </p:cBhvr>
                                    </p:animEffect>
                                  </p:childTnLst>
                                </p:cTn>
                              </p:par>
                              <p:par>
                                <p:cTn id="200" presetID="53" presetClass="entr" presetSubtype="0" fill="hold" grpId="0" nodeType="withEffect">
                                  <p:stCondLst>
                                    <p:cond delay="0"/>
                                  </p:stCondLst>
                                  <p:childTnLst>
                                    <p:set>
                                      <p:cBhvr>
                                        <p:cTn id="201" dur="1" fill="hold">
                                          <p:stCondLst>
                                            <p:cond delay="0"/>
                                          </p:stCondLst>
                                        </p:cTn>
                                        <p:tgtEl>
                                          <p:spTgt spid="53"/>
                                        </p:tgtEl>
                                        <p:attrNameLst>
                                          <p:attrName>style.visibility</p:attrName>
                                        </p:attrNameLst>
                                      </p:cBhvr>
                                      <p:to>
                                        <p:strVal val="visible"/>
                                      </p:to>
                                    </p:set>
                                    <p:anim calcmode="lin" valueType="num">
                                      <p:cBhvr>
                                        <p:cTn id="202" dur="500" fill="hold"/>
                                        <p:tgtEl>
                                          <p:spTgt spid="53"/>
                                        </p:tgtEl>
                                        <p:attrNameLst>
                                          <p:attrName>ppt_w</p:attrName>
                                        </p:attrNameLst>
                                      </p:cBhvr>
                                      <p:tavLst>
                                        <p:tav tm="0">
                                          <p:val>
                                            <p:fltVal val="0"/>
                                          </p:val>
                                        </p:tav>
                                        <p:tav tm="100000">
                                          <p:val>
                                            <p:strVal val="#ppt_w"/>
                                          </p:val>
                                        </p:tav>
                                      </p:tavLst>
                                    </p:anim>
                                    <p:anim calcmode="lin" valueType="num">
                                      <p:cBhvr>
                                        <p:cTn id="203" dur="500" fill="hold"/>
                                        <p:tgtEl>
                                          <p:spTgt spid="53"/>
                                        </p:tgtEl>
                                        <p:attrNameLst>
                                          <p:attrName>ppt_h</p:attrName>
                                        </p:attrNameLst>
                                      </p:cBhvr>
                                      <p:tavLst>
                                        <p:tav tm="0">
                                          <p:val>
                                            <p:fltVal val="0"/>
                                          </p:val>
                                        </p:tav>
                                        <p:tav tm="100000">
                                          <p:val>
                                            <p:strVal val="#ppt_h"/>
                                          </p:val>
                                        </p:tav>
                                      </p:tavLst>
                                    </p:anim>
                                    <p:animEffect transition="in" filter="fade">
                                      <p:cBhvr>
                                        <p:cTn id="204" dur="500"/>
                                        <p:tgtEl>
                                          <p:spTgt spid="53"/>
                                        </p:tgtEl>
                                      </p:cBhvr>
                                    </p:animEffect>
                                  </p:childTnLst>
                                </p:cTn>
                              </p:par>
                              <p:par>
                                <p:cTn id="205" presetID="53" presetClass="entr" presetSubtype="0" fill="hold" grpId="0" nodeType="withEffect">
                                  <p:stCondLst>
                                    <p:cond delay="0"/>
                                  </p:stCondLst>
                                  <p:childTnLst>
                                    <p:set>
                                      <p:cBhvr>
                                        <p:cTn id="206" dur="1" fill="hold">
                                          <p:stCondLst>
                                            <p:cond delay="0"/>
                                          </p:stCondLst>
                                        </p:cTn>
                                        <p:tgtEl>
                                          <p:spTgt spid="54"/>
                                        </p:tgtEl>
                                        <p:attrNameLst>
                                          <p:attrName>style.visibility</p:attrName>
                                        </p:attrNameLst>
                                      </p:cBhvr>
                                      <p:to>
                                        <p:strVal val="visible"/>
                                      </p:to>
                                    </p:set>
                                    <p:anim calcmode="lin" valueType="num">
                                      <p:cBhvr>
                                        <p:cTn id="207" dur="500" fill="hold"/>
                                        <p:tgtEl>
                                          <p:spTgt spid="54"/>
                                        </p:tgtEl>
                                        <p:attrNameLst>
                                          <p:attrName>ppt_w</p:attrName>
                                        </p:attrNameLst>
                                      </p:cBhvr>
                                      <p:tavLst>
                                        <p:tav tm="0">
                                          <p:val>
                                            <p:fltVal val="0"/>
                                          </p:val>
                                        </p:tav>
                                        <p:tav tm="100000">
                                          <p:val>
                                            <p:strVal val="#ppt_w"/>
                                          </p:val>
                                        </p:tav>
                                      </p:tavLst>
                                    </p:anim>
                                    <p:anim calcmode="lin" valueType="num">
                                      <p:cBhvr>
                                        <p:cTn id="208" dur="500" fill="hold"/>
                                        <p:tgtEl>
                                          <p:spTgt spid="54"/>
                                        </p:tgtEl>
                                        <p:attrNameLst>
                                          <p:attrName>ppt_h</p:attrName>
                                        </p:attrNameLst>
                                      </p:cBhvr>
                                      <p:tavLst>
                                        <p:tav tm="0">
                                          <p:val>
                                            <p:fltVal val="0"/>
                                          </p:val>
                                        </p:tav>
                                        <p:tav tm="100000">
                                          <p:val>
                                            <p:strVal val="#ppt_h"/>
                                          </p:val>
                                        </p:tav>
                                      </p:tavLst>
                                    </p:anim>
                                    <p:animEffect transition="in" filter="fade">
                                      <p:cBhvr>
                                        <p:cTn id="209" dur="500"/>
                                        <p:tgtEl>
                                          <p:spTgt spid="54"/>
                                        </p:tgtEl>
                                      </p:cBhvr>
                                    </p:animEffect>
                                  </p:childTnLst>
                                </p:cTn>
                              </p:par>
                              <p:par>
                                <p:cTn id="210" presetID="53" presetClass="entr" presetSubtype="0" fill="hold" grpId="0" nodeType="withEffect">
                                  <p:stCondLst>
                                    <p:cond delay="0"/>
                                  </p:stCondLst>
                                  <p:childTnLst>
                                    <p:set>
                                      <p:cBhvr>
                                        <p:cTn id="211" dur="1" fill="hold">
                                          <p:stCondLst>
                                            <p:cond delay="0"/>
                                          </p:stCondLst>
                                        </p:cTn>
                                        <p:tgtEl>
                                          <p:spTgt spid="55"/>
                                        </p:tgtEl>
                                        <p:attrNameLst>
                                          <p:attrName>style.visibility</p:attrName>
                                        </p:attrNameLst>
                                      </p:cBhvr>
                                      <p:to>
                                        <p:strVal val="visible"/>
                                      </p:to>
                                    </p:set>
                                    <p:anim calcmode="lin" valueType="num">
                                      <p:cBhvr>
                                        <p:cTn id="212" dur="500" fill="hold"/>
                                        <p:tgtEl>
                                          <p:spTgt spid="55"/>
                                        </p:tgtEl>
                                        <p:attrNameLst>
                                          <p:attrName>ppt_w</p:attrName>
                                        </p:attrNameLst>
                                      </p:cBhvr>
                                      <p:tavLst>
                                        <p:tav tm="0">
                                          <p:val>
                                            <p:fltVal val="0"/>
                                          </p:val>
                                        </p:tav>
                                        <p:tav tm="100000">
                                          <p:val>
                                            <p:strVal val="#ppt_w"/>
                                          </p:val>
                                        </p:tav>
                                      </p:tavLst>
                                    </p:anim>
                                    <p:anim calcmode="lin" valueType="num">
                                      <p:cBhvr>
                                        <p:cTn id="213" dur="500" fill="hold"/>
                                        <p:tgtEl>
                                          <p:spTgt spid="55"/>
                                        </p:tgtEl>
                                        <p:attrNameLst>
                                          <p:attrName>ppt_h</p:attrName>
                                        </p:attrNameLst>
                                      </p:cBhvr>
                                      <p:tavLst>
                                        <p:tav tm="0">
                                          <p:val>
                                            <p:fltVal val="0"/>
                                          </p:val>
                                        </p:tav>
                                        <p:tav tm="100000">
                                          <p:val>
                                            <p:strVal val="#ppt_h"/>
                                          </p:val>
                                        </p:tav>
                                      </p:tavLst>
                                    </p:anim>
                                    <p:animEffect transition="in" filter="fade">
                                      <p:cBhvr>
                                        <p:cTn id="214" dur="500"/>
                                        <p:tgtEl>
                                          <p:spTgt spid="55"/>
                                        </p:tgtEl>
                                      </p:cBhvr>
                                    </p:animEffect>
                                  </p:childTnLst>
                                </p:cTn>
                              </p:par>
                            </p:childTnLst>
                          </p:cTn>
                        </p:par>
                      </p:childTnLst>
                    </p:cTn>
                  </p:par>
                  <p:par>
                    <p:cTn id="215" fill="hold">
                      <p:stCondLst>
                        <p:cond delay="indefinite"/>
                      </p:stCondLst>
                      <p:childTnLst>
                        <p:par>
                          <p:cTn id="216" fill="hold">
                            <p:stCondLst>
                              <p:cond delay="0"/>
                            </p:stCondLst>
                            <p:childTnLst>
                              <p:par>
                                <p:cTn id="217" presetID="53" presetClass="exit" presetSubtype="0" fill="hold" grpId="1" nodeType="clickEffect">
                                  <p:stCondLst>
                                    <p:cond delay="0"/>
                                  </p:stCondLst>
                                  <p:childTnLst>
                                    <p:anim calcmode="lin" valueType="num">
                                      <p:cBhvr>
                                        <p:cTn id="218" dur="500"/>
                                        <p:tgtEl>
                                          <p:spTgt spid="47"/>
                                        </p:tgtEl>
                                        <p:attrNameLst>
                                          <p:attrName>ppt_w</p:attrName>
                                        </p:attrNameLst>
                                      </p:cBhvr>
                                      <p:tavLst>
                                        <p:tav tm="0">
                                          <p:val>
                                            <p:strVal val="ppt_w"/>
                                          </p:val>
                                        </p:tav>
                                        <p:tav tm="100000">
                                          <p:val>
                                            <p:fltVal val="0"/>
                                          </p:val>
                                        </p:tav>
                                      </p:tavLst>
                                    </p:anim>
                                    <p:anim calcmode="lin" valueType="num">
                                      <p:cBhvr>
                                        <p:cTn id="219" dur="500"/>
                                        <p:tgtEl>
                                          <p:spTgt spid="47"/>
                                        </p:tgtEl>
                                        <p:attrNameLst>
                                          <p:attrName>ppt_h</p:attrName>
                                        </p:attrNameLst>
                                      </p:cBhvr>
                                      <p:tavLst>
                                        <p:tav tm="0">
                                          <p:val>
                                            <p:strVal val="ppt_h"/>
                                          </p:val>
                                        </p:tav>
                                        <p:tav tm="100000">
                                          <p:val>
                                            <p:fltVal val="0"/>
                                          </p:val>
                                        </p:tav>
                                      </p:tavLst>
                                    </p:anim>
                                    <p:animEffect transition="out" filter="fade">
                                      <p:cBhvr>
                                        <p:cTn id="220" dur="500"/>
                                        <p:tgtEl>
                                          <p:spTgt spid="47"/>
                                        </p:tgtEl>
                                      </p:cBhvr>
                                    </p:animEffect>
                                    <p:set>
                                      <p:cBhvr>
                                        <p:cTn id="221" dur="1" fill="hold">
                                          <p:stCondLst>
                                            <p:cond delay="499"/>
                                          </p:stCondLst>
                                        </p:cTn>
                                        <p:tgtEl>
                                          <p:spTgt spid="47"/>
                                        </p:tgtEl>
                                        <p:attrNameLst>
                                          <p:attrName>style.visibility</p:attrName>
                                        </p:attrNameLst>
                                      </p:cBhvr>
                                      <p:to>
                                        <p:strVal val="hidden"/>
                                      </p:to>
                                    </p:set>
                                  </p:childTnLst>
                                </p:cTn>
                              </p:par>
                              <p:par>
                                <p:cTn id="222" presetID="53" presetClass="exit" presetSubtype="0" fill="hold" nodeType="withEffect">
                                  <p:stCondLst>
                                    <p:cond delay="0"/>
                                  </p:stCondLst>
                                  <p:childTnLst>
                                    <p:anim calcmode="lin" valueType="num">
                                      <p:cBhvr>
                                        <p:cTn id="223" dur="500"/>
                                        <p:tgtEl>
                                          <p:spTgt spid="5"/>
                                        </p:tgtEl>
                                        <p:attrNameLst>
                                          <p:attrName>ppt_w</p:attrName>
                                        </p:attrNameLst>
                                      </p:cBhvr>
                                      <p:tavLst>
                                        <p:tav tm="0">
                                          <p:val>
                                            <p:strVal val="ppt_w"/>
                                          </p:val>
                                        </p:tav>
                                        <p:tav tm="100000">
                                          <p:val>
                                            <p:fltVal val="0"/>
                                          </p:val>
                                        </p:tav>
                                      </p:tavLst>
                                    </p:anim>
                                    <p:anim calcmode="lin" valueType="num">
                                      <p:cBhvr>
                                        <p:cTn id="224" dur="500"/>
                                        <p:tgtEl>
                                          <p:spTgt spid="5"/>
                                        </p:tgtEl>
                                        <p:attrNameLst>
                                          <p:attrName>ppt_h</p:attrName>
                                        </p:attrNameLst>
                                      </p:cBhvr>
                                      <p:tavLst>
                                        <p:tav tm="0">
                                          <p:val>
                                            <p:strVal val="ppt_h"/>
                                          </p:val>
                                        </p:tav>
                                        <p:tav tm="100000">
                                          <p:val>
                                            <p:fltVal val="0"/>
                                          </p:val>
                                        </p:tav>
                                      </p:tavLst>
                                    </p:anim>
                                    <p:animEffect transition="out" filter="fade">
                                      <p:cBhvr>
                                        <p:cTn id="225" dur="500"/>
                                        <p:tgtEl>
                                          <p:spTgt spid="5"/>
                                        </p:tgtEl>
                                      </p:cBhvr>
                                    </p:animEffect>
                                    <p:set>
                                      <p:cBhvr>
                                        <p:cTn id="226" dur="1" fill="hold">
                                          <p:stCondLst>
                                            <p:cond delay="499"/>
                                          </p:stCondLst>
                                        </p:cTn>
                                        <p:tgtEl>
                                          <p:spTgt spid="5"/>
                                        </p:tgtEl>
                                        <p:attrNameLst>
                                          <p:attrName>style.visibility</p:attrName>
                                        </p:attrNameLst>
                                      </p:cBhvr>
                                      <p:to>
                                        <p:strVal val="hidden"/>
                                      </p:to>
                                    </p:set>
                                  </p:childTnLst>
                                </p:cTn>
                              </p:par>
                              <p:par>
                                <p:cTn id="227" presetID="53" presetClass="exit" presetSubtype="0" fill="hold" nodeType="withEffect">
                                  <p:stCondLst>
                                    <p:cond delay="0"/>
                                  </p:stCondLst>
                                  <p:childTnLst>
                                    <p:anim calcmode="lin" valueType="num">
                                      <p:cBhvr>
                                        <p:cTn id="228" dur="500"/>
                                        <p:tgtEl>
                                          <p:spTgt spid="6"/>
                                        </p:tgtEl>
                                        <p:attrNameLst>
                                          <p:attrName>ppt_w</p:attrName>
                                        </p:attrNameLst>
                                      </p:cBhvr>
                                      <p:tavLst>
                                        <p:tav tm="0">
                                          <p:val>
                                            <p:strVal val="ppt_w"/>
                                          </p:val>
                                        </p:tav>
                                        <p:tav tm="100000">
                                          <p:val>
                                            <p:fltVal val="0"/>
                                          </p:val>
                                        </p:tav>
                                      </p:tavLst>
                                    </p:anim>
                                    <p:anim calcmode="lin" valueType="num">
                                      <p:cBhvr>
                                        <p:cTn id="229" dur="500"/>
                                        <p:tgtEl>
                                          <p:spTgt spid="6"/>
                                        </p:tgtEl>
                                        <p:attrNameLst>
                                          <p:attrName>ppt_h</p:attrName>
                                        </p:attrNameLst>
                                      </p:cBhvr>
                                      <p:tavLst>
                                        <p:tav tm="0">
                                          <p:val>
                                            <p:strVal val="ppt_h"/>
                                          </p:val>
                                        </p:tav>
                                        <p:tav tm="100000">
                                          <p:val>
                                            <p:fltVal val="0"/>
                                          </p:val>
                                        </p:tav>
                                      </p:tavLst>
                                    </p:anim>
                                    <p:animEffect transition="out" filter="fade">
                                      <p:cBhvr>
                                        <p:cTn id="230" dur="500"/>
                                        <p:tgtEl>
                                          <p:spTgt spid="6"/>
                                        </p:tgtEl>
                                      </p:cBhvr>
                                    </p:animEffect>
                                    <p:set>
                                      <p:cBhvr>
                                        <p:cTn id="231" dur="1" fill="hold">
                                          <p:stCondLst>
                                            <p:cond delay="499"/>
                                          </p:stCondLst>
                                        </p:cTn>
                                        <p:tgtEl>
                                          <p:spTgt spid="6"/>
                                        </p:tgtEl>
                                        <p:attrNameLst>
                                          <p:attrName>style.visibility</p:attrName>
                                        </p:attrNameLst>
                                      </p:cBhvr>
                                      <p:to>
                                        <p:strVal val="hidden"/>
                                      </p:to>
                                    </p:set>
                                  </p:childTnLst>
                                </p:cTn>
                              </p:par>
                              <p:par>
                                <p:cTn id="232" presetID="53" presetClass="exit" presetSubtype="0" fill="hold" nodeType="withEffect">
                                  <p:stCondLst>
                                    <p:cond delay="0"/>
                                  </p:stCondLst>
                                  <p:childTnLst>
                                    <p:anim calcmode="lin" valueType="num">
                                      <p:cBhvr>
                                        <p:cTn id="233" dur="500"/>
                                        <p:tgtEl>
                                          <p:spTgt spid="7"/>
                                        </p:tgtEl>
                                        <p:attrNameLst>
                                          <p:attrName>ppt_w</p:attrName>
                                        </p:attrNameLst>
                                      </p:cBhvr>
                                      <p:tavLst>
                                        <p:tav tm="0">
                                          <p:val>
                                            <p:strVal val="ppt_w"/>
                                          </p:val>
                                        </p:tav>
                                        <p:tav tm="100000">
                                          <p:val>
                                            <p:fltVal val="0"/>
                                          </p:val>
                                        </p:tav>
                                      </p:tavLst>
                                    </p:anim>
                                    <p:anim calcmode="lin" valueType="num">
                                      <p:cBhvr>
                                        <p:cTn id="234" dur="500"/>
                                        <p:tgtEl>
                                          <p:spTgt spid="7"/>
                                        </p:tgtEl>
                                        <p:attrNameLst>
                                          <p:attrName>ppt_h</p:attrName>
                                        </p:attrNameLst>
                                      </p:cBhvr>
                                      <p:tavLst>
                                        <p:tav tm="0">
                                          <p:val>
                                            <p:strVal val="ppt_h"/>
                                          </p:val>
                                        </p:tav>
                                        <p:tav tm="100000">
                                          <p:val>
                                            <p:fltVal val="0"/>
                                          </p:val>
                                        </p:tav>
                                      </p:tavLst>
                                    </p:anim>
                                    <p:animEffect transition="out" filter="fade">
                                      <p:cBhvr>
                                        <p:cTn id="235" dur="500"/>
                                        <p:tgtEl>
                                          <p:spTgt spid="7"/>
                                        </p:tgtEl>
                                      </p:cBhvr>
                                    </p:animEffect>
                                    <p:set>
                                      <p:cBhvr>
                                        <p:cTn id="236" dur="1" fill="hold">
                                          <p:stCondLst>
                                            <p:cond delay="499"/>
                                          </p:stCondLst>
                                        </p:cTn>
                                        <p:tgtEl>
                                          <p:spTgt spid="7"/>
                                        </p:tgtEl>
                                        <p:attrNameLst>
                                          <p:attrName>style.visibility</p:attrName>
                                        </p:attrNameLst>
                                      </p:cBhvr>
                                      <p:to>
                                        <p:strVal val="hidden"/>
                                      </p:to>
                                    </p:set>
                                  </p:childTnLst>
                                </p:cTn>
                              </p:par>
                              <p:par>
                                <p:cTn id="237" presetID="53" presetClass="exit" presetSubtype="0" fill="hold" nodeType="withEffect">
                                  <p:stCondLst>
                                    <p:cond delay="0"/>
                                  </p:stCondLst>
                                  <p:childTnLst>
                                    <p:anim calcmode="lin" valueType="num">
                                      <p:cBhvr>
                                        <p:cTn id="238" dur="500"/>
                                        <p:tgtEl>
                                          <p:spTgt spid="8"/>
                                        </p:tgtEl>
                                        <p:attrNameLst>
                                          <p:attrName>ppt_w</p:attrName>
                                        </p:attrNameLst>
                                      </p:cBhvr>
                                      <p:tavLst>
                                        <p:tav tm="0">
                                          <p:val>
                                            <p:strVal val="ppt_w"/>
                                          </p:val>
                                        </p:tav>
                                        <p:tav tm="100000">
                                          <p:val>
                                            <p:fltVal val="0"/>
                                          </p:val>
                                        </p:tav>
                                      </p:tavLst>
                                    </p:anim>
                                    <p:anim calcmode="lin" valueType="num">
                                      <p:cBhvr>
                                        <p:cTn id="239" dur="500"/>
                                        <p:tgtEl>
                                          <p:spTgt spid="8"/>
                                        </p:tgtEl>
                                        <p:attrNameLst>
                                          <p:attrName>ppt_h</p:attrName>
                                        </p:attrNameLst>
                                      </p:cBhvr>
                                      <p:tavLst>
                                        <p:tav tm="0">
                                          <p:val>
                                            <p:strVal val="ppt_h"/>
                                          </p:val>
                                        </p:tav>
                                        <p:tav tm="100000">
                                          <p:val>
                                            <p:fltVal val="0"/>
                                          </p:val>
                                        </p:tav>
                                      </p:tavLst>
                                    </p:anim>
                                    <p:animEffect transition="out" filter="fade">
                                      <p:cBhvr>
                                        <p:cTn id="240" dur="500"/>
                                        <p:tgtEl>
                                          <p:spTgt spid="8"/>
                                        </p:tgtEl>
                                      </p:cBhvr>
                                    </p:animEffect>
                                    <p:set>
                                      <p:cBhvr>
                                        <p:cTn id="241" dur="1" fill="hold">
                                          <p:stCondLst>
                                            <p:cond delay="499"/>
                                          </p:stCondLst>
                                        </p:cTn>
                                        <p:tgtEl>
                                          <p:spTgt spid="8"/>
                                        </p:tgtEl>
                                        <p:attrNameLst>
                                          <p:attrName>style.visibility</p:attrName>
                                        </p:attrNameLst>
                                      </p:cBhvr>
                                      <p:to>
                                        <p:strVal val="hidden"/>
                                      </p:to>
                                    </p:set>
                                  </p:childTnLst>
                                </p:cTn>
                              </p:par>
                              <p:par>
                                <p:cTn id="242" presetID="53" presetClass="exit" presetSubtype="0" fill="hold" nodeType="withEffect">
                                  <p:stCondLst>
                                    <p:cond delay="0"/>
                                  </p:stCondLst>
                                  <p:childTnLst>
                                    <p:anim calcmode="lin" valueType="num">
                                      <p:cBhvr>
                                        <p:cTn id="243" dur="500"/>
                                        <p:tgtEl>
                                          <p:spTgt spid="10"/>
                                        </p:tgtEl>
                                        <p:attrNameLst>
                                          <p:attrName>ppt_w</p:attrName>
                                        </p:attrNameLst>
                                      </p:cBhvr>
                                      <p:tavLst>
                                        <p:tav tm="0">
                                          <p:val>
                                            <p:strVal val="ppt_w"/>
                                          </p:val>
                                        </p:tav>
                                        <p:tav tm="100000">
                                          <p:val>
                                            <p:fltVal val="0"/>
                                          </p:val>
                                        </p:tav>
                                      </p:tavLst>
                                    </p:anim>
                                    <p:anim calcmode="lin" valueType="num">
                                      <p:cBhvr>
                                        <p:cTn id="244" dur="500"/>
                                        <p:tgtEl>
                                          <p:spTgt spid="10"/>
                                        </p:tgtEl>
                                        <p:attrNameLst>
                                          <p:attrName>ppt_h</p:attrName>
                                        </p:attrNameLst>
                                      </p:cBhvr>
                                      <p:tavLst>
                                        <p:tav tm="0">
                                          <p:val>
                                            <p:strVal val="ppt_h"/>
                                          </p:val>
                                        </p:tav>
                                        <p:tav tm="100000">
                                          <p:val>
                                            <p:fltVal val="0"/>
                                          </p:val>
                                        </p:tav>
                                      </p:tavLst>
                                    </p:anim>
                                    <p:animEffect transition="out" filter="fade">
                                      <p:cBhvr>
                                        <p:cTn id="245" dur="500"/>
                                        <p:tgtEl>
                                          <p:spTgt spid="10"/>
                                        </p:tgtEl>
                                      </p:cBhvr>
                                    </p:animEffect>
                                    <p:set>
                                      <p:cBhvr>
                                        <p:cTn id="246" dur="1" fill="hold">
                                          <p:stCondLst>
                                            <p:cond delay="499"/>
                                          </p:stCondLst>
                                        </p:cTn>
                                        <p:tgtEl>
                                          <p:spTgt spid="10"/>
                                        </p:tgtEl>
                                        <p:attrNameLst>
                                          <p:attrName>style.visibility</p:attrName>
                                        </p:attrNameLst>
                                      </p:cBhvr>
                                      <p:to>
                                        <p:strVal val="hidden"/>
                                      </p:to>
                                    </p:set>
                                  </p:childTnLst>
                                </p:cTn>
                              </p:par>
                              <p:par>
                                <p:cTn id="247" presetID="53" presetClass="exit" presetSubtype="0" fill="hold" nodeType="withEffect">
                                  <p:stCondLst>
                                    <p:cond delay="0"/>
                                  </p:stCondLst>
                                  <p:childTnLst>
                                    <p:anim calcmode="lin" valueType="num">
                                      <p:cBhvr>
                                        <p:cTn id="248" dur="500"/>
                                        <p:tgtEl>
                                          <p:spTgt spid="15"/>
                                        </p:tgtEl>
                                        <p:attrNameLst>
                                          <p:attrName>ppt_w</p:attrName>
                                        </p:attrNameLst>
                                      </p:cBhvr>
                                      <p:tavLst>
                                        <p:tav tm="0">
                                          <p:val>
                                            <p:strVal val="ppt_w"/>
                                          </p:val>
                                        </p:tav>
                                        <p:tav tm="100000">
                                          <p:val>
                                            <p:fltVal val="0"/>
                                          </p:val>
                                        </p:tav>
                                      </p:tavLst>
                                    </p:anim>
                                    <p:anim calcmode="lin" valueType="num">
                                      <p:cBhvr>
                                        <p:cTn id="249" dur="500"/>
                                        <p:tgtEl>
                                          <p:spTgt spid="15"/>
                                        </p:tgtEl>
                                        <p:attrNameLst>
                                          <p:attrName>ppt_h</p:attrName>
                                        </p:attrNameLst>
                                      </p:cBhvr>
                                      <p:tavLst>
                                        <p:tav tm="0">
                                          <p:val>
                                            <p:strVal val="ppt_h"/>
                                          </p:val>
                                        </p:tav>
                                        <p:tav tm="100000">
                                          <p:val>
                                            <p:fltVal val="0"/>
                                          </p:val>
                                        </p:tav>
                                      </p:tavLst>
                                    </p:anim>
                                    <p:animEffect transition="out" filter="fade">
                                      <p:cBhvr>
                                        <p:cTn id="250" dur="500"/>
                                        <p:tgtEl>
                                          <p:spTgt spid="15"/>
                                        </p:tgtEl>
                                      </p:cBhvr>
                                    </p:animEffect>
                                    <p:set>
                                      <p:cBhvr>
                                        <p:cTn id="251" dur="1" fill="hold">
                                          <p:stCondLst>
                                            <p:cond delay="499"/>
                                          </p:stCondLst>
                                        </p:cTn>
                                        <p:tgtEl>
                                          <p:spTgt spid="15"/>
                                        </p:tgtEl>
                                        <p:attrNameLst>
                                          <p:attrName>style.visibility</p:attrName>
                                        </p:attrNameLst>
                                      </p:cBhvr>
                                      <p:to>
                                        <p:strVal val="hidden"/>
                                      </p:to>
                                    </p:set>
                                  </p:childTnLst>
                                </p:cTn>
                              </p:par>
                              <p:par>
                                <p:cTn id="252" presetID="53" presetClass="exit" presetSubtype="0" fill="hold" grpId="1" nodeType="withEffect">
                                  <p:stCondLst>
                                    <p:cond delay="0"/>
                                  </p:stCondLst>
                                  <p:childTnLst>
                                    <p:anim calcmode="lin" valueType="num">
                                      <p:cBhvr>
                                        <p:cTn id="253" dur="500"/>
                                        <p:tgtEl>
                                          <p:spTgt spid="16"/>
                                        </p:tgtEl>
                                        <p:attrNameLst>
                                          <p:attrName>ppt_w</p:attrName>
                                        </p:attrNameLst>
                                      </p:cBhvr>
                                      <p:tavLst>
                                        <p:tav tm="0">
                                          <p:val>
                                            <p:strVal val="ppt_w"/>
                                          </p:val>
                                        </p:tav>
                                        <p:tav tm="100000">
                                          <p:val>
                                            <p:fltVal val="0"/>
                                          </p:val>
                                        </p:tav>
                                      </p:tavLst>
                                    </p:anim>
                                    <p:anim calcmode="lin" valueType="num">
                                      <p:cBhvr>
                                        <p:cTn id="254" dur="500"/>
                                        <p:tgtEl>
                                          <p:spTgt spid="16"/>
                                        </p:tgtEl>
                                        <p:attrNameLst>
                                          <p:attrName>ppt_h</p:attrName>
                                        </p:attrNameLst>
                                      </p:cBhvr>
                                      <p:tavLst>
                                        <p:tav tm="0">
                                          <p:val>
                                            <p:strVal val="ppt_h"/>
                                          </p:val>
                                        </p:tav>
                                        <p:tav tm="100000">
                                          <p:val>
                                            <p:fltVal val="0"/>
                                          </p:val>
                                        </p:tav>
                                      </p:tavLst>
                                    </p:anim>
                                    <p:animEffect transition="out" filter="fade">
                                      <p:cBhvr>
                                        <p:cTn id="255" dur="500"/>
                                        <p:tgtEl>
                                          <p:spTgt spid="16"/>
                                        </p:tgtEl>
                                      </p:cBhvr>
                                    </p:animEffect>
                                    <p:set>
                                      <p:cBhvr>
                                        <p:cTn id="256" dur="1" fill="hold">
                                          <p:stCondLst>
                                            <p:cond delay="499"/>
                                          </p:stCondLst>
                                        </p:cTn>
                                        <p:tgtEl>
                                          <p:spTgt spid="16"/>
                                        </p:tgtEl>
                                        <p:attrNameLst>
                                          <p:attrName>style.visibility</p:attrName>
                                        </p:attrNameLst>
                                      </p:cBhvr>
                                      <p:to>
                                        <p:strVal val="hidden"/>
                                      </p:to>
                                    </p:set>
                                  </p:childTnLst>
                                </p:cTn>
                              </p:par>
                              <p:par>
                                <p:cTn id="257" presetID="53" presetClass="exit" presetSubtype="0" fill="hold" grpId="1" nodeType="withEffect">
                                  <p:stCondLst>
                                    <p:cond delay="0"/>
                                  </p:stCondLst>
                                  <p:childTnLst>
                                    <p:anim calcmode="lin" valueType="num">
                                      <p:cBhvr>
                                        <p:cTn id="258" dur="500"/>
                                        <p:tgtEl>
                                          <p:spTgt spid="17"/>
                                        </p:tgtEl>
                                        <p:attrNameLst>
                                          <p:attrName>ppt_w</p:attrName>
                                        </p:attrNameLst>
                                      </p:cBhvr>
                                      <p:tavLst>
                                        <p:tav tm="0">
                                          <p:val>
                                            <p:strVal val="ppt_w"/>
                                          </p:val>
                                        </p:tav>
                                        <p:tav tm="100000">
                                          <p:val>
                                            <p:fltVal val="0"/>
                                          </p:val>
                                        </p:tav>
                                      </p:tavLst>
                                    </p:anim>
                                    <p:anim calcmode="lin" valueType="num">
                                      <p:cBhvr>
                                        <p:cTn id="259" dur="500"/>
                                        <p:tgtEl>
                                          <p:spTgt spid="17"/>
                                        </p:tgtEl>
                                        <p:attrNameLst>
                                          <p:attrName>ppt_h</p:attrName>
                                        </p:attrNameLst>
                                      </p:cBhvr>
                                      <p:tavLst>
                                        <p:tav tm="0">
                                          <p:val>
                                            <p:strVal val="ppt_h"/>
                                          </p:val>
                                        </p:tav>
                                        <p:tav tm="100000">
                                          <p:val>
                                            <p:fltVal val="0"/>
                                          </p:val>
                                        </p:tav>
                                      </p:tavLst>
                                    </p:anim>
                                    <p:animEffect transition="out" filter="fade">
                                      <p:cBhvr>
                                        <p:cTn id="260" dur="500"/>
                                        <p:tgtEl>
                                          <p:spTgt spid="17"/>
                                        </p:tgtEl>
                                      </p:cBhvr>
                                    </p:animEffect>
                                    <p:set>
                                      <p:cBhvr>
                                        <p:cTn id="261" dur="1" fill="hold">
                                          <p:stCondLst>
                                            <p:cond delay="499"/>
                                          </p:stCondLst>
                                        </p:cTn>
                                        <p:tgtEl>
                                          <p:spTgt spid="17"/>
                                        </p:tgtEl>
                                        <p:attrNameLst>
                                          <p:attrName>style.visibility</p:attrName>
                                        </p:attrNameLst>
                                      </p:cBhvr>
                                      <p:to>
                                        <p:strVal val="hidden"/>
                                      </p:to>
                                    </p:set>
                                  </p:childTnLst>
                                </p:cTn>
                              </p:par>
                              <p:par>
                                <p:cTn id="262" presetID="53" presetClass="exit" presetSubtype="0" fill="hold" grpId="1" nodeType="withEffect">
                                  <p:stCondLst>
                                    <p:cond delay="0"/>
                                  </p:stCondLst>
                                  <p:childTnLst>
                                    <p:anim calcmode="lin" valueType="num">
                                      <p:cBhvr>
                                        <p:cTn id="263" dur="500"/>
                                        <p:tgtEl>
                                          <p:spTgt spid="18"/>
                                        </p:tgtEl>
                                        <p:attrNameLst>
                                          <p:attrName>ppt_w</p:attrName>
                                        </p:attrNameLst>
                                      </p:cBhvr>
                                      <p:tavLst>
                                        <p:tav tm="0">
                                          <p:val>
                                            <p:strVal val="ppt_w"/>
                                          </p:val>
                                        </p:tav>
                                        <p:tav tm="100000">
                                          <p:val>
                                            <p:fltVal val="0"/>
                                          </p:val>
                                        </p:tav>
                                      </p:tavLst>
                                    </p:anim>
                                    <p:anim calcmode="lin" valueType="num">
                                      <p:cBhvr>
                                        <p:cTn id="264" dur="500"/>
                                        <p:tgtEl>
                                          <p:spTgt spid="18"/>
                                        </p:tgtEl>
                                        <p:attrNameLst>
                                          <p:attrName>ppt_h</p:attrName>
                                        </p:attrNameLst>
                                      </p:cBhvr>
                                      <p:tavLst>
                                        <p:tav tm="0">
                                          <p:val>
                                            <p:strVal val="ppt_h"/>
                                          </p:val>
                                        </p:tav>
                                        <p:tav tm="100000">
                                          <p:val>
                                            <p:fltVal val="0"/>
                                          </p:val>
                                        </p:tav>
                                      </p:tavLst>
                                    </p:anim>
                                    <p:animEffect transition="out" filter="fade">
                                      <p:cBhvr>
                                        <p:cTn id="265" dur="500"/>
                                        <p:tgtEl>
                                          <p:spTgt spid="18"/>
                                        </p:tgtEl>
                                      </p:cBhvr>
                                    </p:animEffect>
                                    <p:set>
                                      <p:cBhvr>
                                        <p:cTn id="266" dur="1" fill="hold">
                                          <p:stCondLst>
                                            <p:cond delay="499"/>
                                          </p:stCondLst>
                                        </p:cTn>
                                        <p:tgtEl>
                                          <p:spTgt spid="18"/>
                                        </p:tgtEl>
                                        <p:attrNameLst>
                                          <p:attrName>style.visibility</p:attrName>
                                        </p:attrNameLst>
                                      </p:cBhvr>
                                      <p:to>
                                        <p:strVal val="hidden"/>
                                      </p:to>
                                    </p:set>
                                  </p:childTnLst>
                                </p:cTn>
                              </p:par>
                              <p:par>
                                <p:cTn id="267" presetID="53" presetClass="exit" presetSubtype="0" fill="hold" grpId="1" nodeType="withEffect">
                                  <p:stCondLst>
                                    <p:cond delay="0"/>
                                  </p:stCondLst>
                                  <p:childTnLst>
                                    <p:anim calcmode="lin" valueType="num">
                                      <p:cBhvr>
                                        <p:cTn id="268" dur="500"/>
                                        <p:tgtEl>
                                          <p:spTgt spid="19"/>
                                        </p:tgtEl>
                                        <p:attrNameLst>
                                          <p:attrName>ppt_w</p:attrName>
                                        </p:attrNameLst>
                                      </p:cBhvr>
                                      <p:tavLst>
                                        <p:tav tm="0">
                                          <p:val>
                                            <p:strVal val="ppt_w"/>
                                          </p:val>
                                        </p:tav>
                                        <p:tav tm="100000">
                                          <p:val>
                                            <p:fltVal val="0"/>
                                          </p:val>
                                        </p:tav>
                                      </p:tavLst>
                                    </p:anim>
                                    <p:anim calcmode="lin" valueType="num">
                                      <p:cBhvr>
                                        <p:cTn id="269" dur="500"/>
                                        <p:tgtEl>
                                          <p:spTgt spid="19"/>
                                        </p:tgtEl>
                                        <p:attrNameLst>
                                          <p:attrName>ppt_h</p:attrName>
                                        </p:attrNameLst>
                                      </p:cBhvr>
                                      <p:tavLst>
                                        <p:tav tm="0">
                                          <p:val>
                                            <p:strVal val="ppt_h"/>
                                          </p:val>
                                        </p:tav>
                                        <p:tav tm="100000">
                                          <p:val>
                                            <p:fltVal val="0"/>
                                          </p:val>
                                        </p:tav>
                                      </p:tavLst>
                                    </p:anim>
                                    <p:animEffect transition="out" filter="fade">
                                      <p:cBhvr>
                                        <p:cTn id="270" dur="500"/>
                                        <p:tgtEl>
                                          <p:spTgt spid="19"/>
                                        </p:tgtEl>
                                      </p:cBhvr>
                                    </p:animEffect>
                                    <p:set>
                                      <p:cBhvr>
                                        <p:cTn id="271" dur="1" fill="hold">
                                          <p:stCondLst>
                                            <p:cond delay="499"/>
                                          </p:stCondLst>
                                        </p:cTn>
                                        <p:tgtEl>
                                          <p:spTgt spid="19"/>
                                        </p:tgtEl>
                                        <p:attrNameLst>
                                          <p:attrName>style.visibility</p:attrName>
                                        </p:attrNameLst>
                                      </p:cBhvr>
                                      <p:to>
                                        <p:strVal val="hidden"/>
                                      </p:to>
                                    </p:set>
                                  </p:childTnLst>
                                </p:cTn>
                              </p:par>
                              <p:par>
                                <p:cTn id="272" presetID="53" presetClass="exit" presetSubtype="0" fill="hold" grpId="1" nodeType="withEffect">
                                  <p:stCondLst>
                                    <p:cond delay="0"/>
                                  </p:stCondLst>
                                  <p:childTnLst>
                                    <p:anim calcmode="lin" valueType="num">
                                      <p:cBhvr>
                                        <p:cTn id="273" dur="500"/>
                                        <p:tgtEl>
                                          <p:spTgt spid="20"/>
                                        </p:tgtEl>
                                        <p:attrNameLst>
                                          <p:attrName>ppt_w</p:attrName>
                                        </p:attrNameLst>
                                      </p:cBhvr>
                                      <p:tavLst>
                                        <p:tav tm="0">
                                          <p:val>
                                            <p:strVal val="ppt_w"/>
                                          </p:val>
                                        </p:tav>
                                        <p:tav tm="100000">
                                          <p:val>
                                            <p:fltVal val="0"/>
                                          </p:val>
                                        </p:tav>
                                      </p:tavLst>
                                    </p:anim>
                                    <p:anim calcmode="lin" valueType="num">
                                      <p:cBhvr>
                                        <p:cTn id="274" dur="500"/>
                                        <p:tgtEl>
                                          <p:spTgt spid="20"/>
                                        </p:tgtEl>
                                        <p:attrNameLst>
                                          <p:attrName>ppt_h</p:attrName>
                                        </p:attrNameLst>
                                      </p:cBhvr>
                                      <p:tavLst>
                                        <p:tav tm="0">
                                          <p:val>
                                            <p:strVal val="ppt_h"/>
                                          </p:val>
                                        </p:tav>
                                        <p:tav tm="100000">
                                          <p:val>
                                            <p:fltVal val="0"/>
                                          </p:val>
                                        </p:tav>
                                      </p:tavLst>
                                    </p:anim>
                                    <p:animEffect transition="out" filter="fade">
                                      <p:cBhvr>
                                        <p:cTn id="275" dur="500"/>
                                        <p:tgtEl>
                                          <p:spTgt spid="20"/>
                                        </p:tgtEl>
                                      </p:cBhvr>
                                    </p:animEffect>
                                    <p:set>
                                      <p:cBhvr>
                                        <p:cTn id="276" dur="1" fill="hold">
                                          <p:stCondLst>
                                            <p:cond delay="499"/>
                                          </p:stCondLst>
                                        </p:cTn>
                                        <p:tgtEl>
                                          <p:spTgt spid="20"/>
                                        </p:tgtEl>
                                        <p:attrNameLst>
                                          <p:attrName>style.visibility</p:attrName>
                                        </p:attrNameLst>
                                      </p:cBhvr>
                                      <p:to>
                                        <p:strVal val="hidden"/>
                                      </p:to>
                                    </p:set>
                                  </p:childTnLst>
                                </p:cTn>
                              </p:par>
                              <p:par>
                                <p:cTn id="277" presetID="53" presetClass="exit" presetSubtype="0" fill="hold" grpId="1" nodeType="withEffect">
                                  <p:stCondLst>
                                    <p:cond delay="0"/>
                                  </p:stCondLst>
                                  <p:childTnLst>
                                    <p:anim calcmode="lin" valueType="num">
                                      <p:cBhvr>
                                        <p:cTn id="278" dur="500"/>
                                        <p:tgtEl>
                                          <p:spTgt spid="21"/>
                                        </p:tgtEl>
                                        <p:attrNameLst>
                                          <p:attrName>ppt_w</p:attrName>
                                        </p:attrNameLst>
                                      </p:cBhvr>
                                      <p:tavLst>
                                        <p:tav tm="0">
                                          <p:val>
                                            <p:strVal val="ppt_w"/>
                                          </p:val>
                                        </p:tav>
                                        <p:tav tm="100000">
                                          <p:val>
                                            <p:fltVal val="0"/>
                                          </p:val>
                                        </p:tav>
                                      </p:tavLst>
                                    </p:anim>
                                    <p:anim calcmode="lin" valueType="num">
                                      <p:cBhvr>
                                        <p:cTn id="279" dur="500"/>
                                        <p:tgtEl>
                                          <p:spTgt spid="21"/>
                                        </p:tgtEl>
                                        <p:attrNameLst>
                                          <p:attrName>ppt_h</p:attrName>
                                        </p:attrNameLst>
                                      </p:cBhvr>
                                      <p:tavLst>
                                        <p:tav tm="0">
                                          <p:val>
                                            <p:strVal val="ppt_h"/>
                                          </p:val>
                                        </p:tav>
                                        <p:tav tm="100000">
                                          <p:val>
                                            <p:fltVal val="0"/>
                                          </p:val>
                                        </p:tav>
                                      </p:tavLst>
                                    </p:anim>
                                    <p:animEffect transition="out" filter="fade">
                                      <p:cBhvr>
                                        <p:cTn id="280" dur="500"/>
                                        <p:tgtEl>
                                          <p:spTgt spid="21"/>
                                        </p:tgtEl>
                                      </p:cBhvr>
                                    </p:animEffect>
                                    <p:set>
                                      <p:cBhvr>
                                        <p:cTn id="281" dur="1" fill="hold">
                                          <p:stCondLst>
                                            <p:cond delay="499"/>
                                          </p:stCondLst>
                                        </p:cTn>
                                        <p:tgtEl>
                                          <p:spTgt spid="21"/>
                                        </p:tgtEl>
                                        <p:attrNameLst>
                                          <p:attrName>style.visibility</p:attrName>
                                        </p:attrNameLst>
                                      </p:cBhvr>
                                      <p:to>
                                        <p:strVal val="hidden"/>
                                      </p:to>
                                    </p:set>
                                  </p:childTnLst>
                                </p:cTn>
                              </p:par>
                              <p:par>
                                <p:cTn id="282" presetID="53" presetClass="exit" presetSubtype="0" fill="hold" grpId="1" nodeType="withEffect">
                                  <p:stCondLst>
                                    <p:cond delay="0"/>
                                  </p:stCondLst>
                                  <p:childTnLst>
                                    <p:anim calcmode="lin" valueType="num">
                                      <p:cBhvr>
                                        <p:cTn id="283" dur="500"/>
                                        <p:tgtEl>
                                          <p:spTgt spid="22"/>
                                        </p:tgtEl>
                                        <p:attrNameLst>
                                          <p:attrName>ppt_w</p:attrName>
                                        </p:attrNameLst>
                                      </p:cBhvr>
                                      <p:tavLst>
                                        <p:tav tm="0">
                                          <p:val>
                                            <p:strVal val="ppt_w"/>
                                          </p:val>
                                        </p:tav>
                                        <p:tav tm="100000">
                                          <p:val>
                                            <p:fltVal val="0"/>
                                          </p:val>
                                        </p:tav>
                                      </p:tavLst>
                                    </p:anim>
                                    <p:anim calcmode="lin" valueType="num">
                                      <p:cBhvr>
                                        <p:cTn id="284" dur="500"/>
                                        <p:tgtEl>
                                          <p:spTgt spid="22"/>
                                        </p:tgtEl>
                                        <p:attrNameLst>
                                          <p:attrName>ppt_h</p:attrName>
                                        </p:attrNameLst>
                                      </p:cBhvr>
                                      <p:tavLst>
                                        <p:tav tm="0">
                                          <p:val>
                                            <p:strVal val="ppt_h"/>
                                          </p:val>
                                        </p:tav>
                                        <p:tav tm="100000">
                                          <p:val>
                                            <p:fltVal val="0"/>
                                          </p:val>
                                        </p:tav>
                                      </p:tavLst>
                                    </p:anim>
                                    <p:animEffect transition="out" filter="fade">
                                      <p:cBhvr>
                                        <p:cTn id="285" dur="500"/>
                                        <p:tgtEl>
                                          <p:spTgt spid="22"/>
                                        </p:tgtEl>
                                      </p:cBhvr>
                                    </p:animEffect>
                                    <p:set>
                                      <p:cBhvr>
                                        <p:cTn id="286" dur="1" fill="hold">
                                          <p:stCondLst>
                                            <p:cond delay="499"/>
                                          </p:stCondLst>
                                        </p:cTn>
                                        <p:tgtEl>
                                          <p:spTgt spid="22"/>
                                        </p:tgtEl>
                                        <p:attrNameLst>
                                          <p:attrName>style.visibility</p:attrName>
                                        </p:attrNameLst>
                                      </p:cBhvr>
                                      <p:to>
                                        <p:strVal val="hidden"/>
                                      </p:to>
                                    </p:set>
                                  </p:childTnLst>
                                </p:cTn>
                              </p:par>
                              <p:par>
                                <p:cTn id="287" presetID="53" presetClass="exit" presetSubtype="0" fill="hold" grpId="1" nodeType="withEffect">
                                  <p:stCondLst>
                                    <p:cond delay="0"/>
                                  </p:stCondLst>
                                  <p:childTnLst>
                                    <p:anim calcmode="lin" valueType="num">
                                      <p:cBhvr>
                                        <p:cTn id="288" dur="500"/>
                                        <p:tgtEl>
                                          <p:spTgt spid="23"/>
                                        </p:tgtEl>
                                        <p:attrNameLst>
                                          <p:attrName>ppt_w</p:attrName>
                                        </p:attrNameLst>
                                      </p:cBhvr>
                                      <p:tavLst>
                                        <p:tav tm="0">
                                          <p:val>
                                            <p:strVal val="ppt_w"/>
                                          </p:val>
                                        </p:tav>
                                        <p:tav tm="100000">
                                          <p:val>
                                            <p:fltVal val="0"/>
                                          </p:val>
                                        </p:tav>
                                      </p:tavLst>
                                    </p:anim>
                                    <p:anim calcmode="lin" valueType="num">
                                      <p:cBhvr>
                                        <p:cTn id="289" dur="500"/>
                                        <p:tgtEl>
                                          <p:spTgt spid="23"/>
                                        </p:tgtEl>
                                        <p:attrNameLst>
                                          <p:attrName>ppt_h</p:attrName>
                                        </p:attrNameLst>
                                      </p:cBhvr>
                                      <p:tavLst>
                                        <p:tav tm="0">
                                          <p:val>
                                            <p:strVal val="ppt_h"/>
                                          </p:val>
                                        </p:tav>
                                        <p:tav tm="100000">
                                          <p:val>
                                            <p:fltVal val="0"/>
                                          </p:val>
                                        </p:tav>
                                      </p:tavLst>
                                    </p:anim>
                                    <p:animEffect transition="out" filter="fade">
                                      <p:cBhvr>
                                        <p:cTn id="290" dur="500"/>
                                        <p:tgtEl>
                                          <p:spTgt spid="23"/>
                                        </p:tgtEl>
                                      </p:cBhvr>
                                    </p:animEffect>
                                    <p:set>
                                      <p:cBhvr>
                                        <p:cTn id="291" dur="1" fill="hold">
                                          <p:stCondLst>
                                            <p:cond delay="499"/>
                                          </p:stCondLst>
                                        </p:cTn>
                                        <p:tgtEl>
                                          <p:spTgt spid="23"/>
                                        </p:tgtEl>
                                        <p:attrNameLst>
                                          <p:attrName>style.visibility</p:attrName>
                                        </p:attrNameLst>
                                      </p:cBhvr>
                                      <p:to>
                                        <p:strVal val="hidden"/>
                                      </p:to>
                                    </p:set>
                                  </p:childTnLst>
                                </p:cTn>
                              </p:par>
                              <p:par>
                                <p:cTn id="292" presetID="53" presetClass="exit" presetSubtype="0" fill="hold" grpId="1" nodeType="withEffect">
                                  <p:stCondLst>
                                    <p:cond delay="0"/>
                                  </p:stCondLst>
                                  <p:childTnLst>
                                    <p:anim calcmode="lin" valueType="num">
                                      <p:cBhvr>
                                        <p:cTn id="293" dur="500"/>
                                        <p:tgtEl>
                                          <p:spTgt spid="24"/>
                                        </p:tgtEl>
                                        <p:attrNameLst>
                                          <p:attrName>ppt_w</p:attrName>
                                        </p:attrNameLst>
                                      </p:cBhvr>
                                      <p:tavLst>
                                        <p:tav tm="0">
                                          <p:val>
                                            <p:strVal val="ppt_w"/>
                                          </p:val>
                                        </p:tav>
                                        <p:tav tm="100000">
                                          <p:val>
                                            <p:fltVal val="0"/>
                                          </p:val>
                                        </p:tav>
                                      </p:tavLst>
                                    </p:anim>
                                    <p:anim calcmode="lin" valueType="num">
                                      <p:cBhvr>
                                        <p:cTn id="294" dur="500"/>
                                        <p:tgtEl>
                                          <p:spTgt spid="24"/>
                                        </p:tgtEl>
                                        <p:attrNameLst>
                                          <p:attrName>ppt_h</p:attrName>
                                        </p:attrNameLst>
                                      </p:cBhvr>
                                      <p:tavLst>
                                        <p:tav tm="0">
                                          <p:val>
                                            <p:strVal val="ppt_h"/>
                                          </p:val>
                                        </p:tav>
                                        <p:tav tm="100000">
                                          <p:val>
                                            <p:fltVal val="0"/>
                                          </p:val>
                                        </p:tav>
                                      </p:tavLst>
                                    </p:anim>
                                    <p:animEffect transition="out" filter="fade">
                                      <p:cBhvr>
                                        <p:cTn id="295" dur="500"/>
                                        <p:tgtEl>
                                          <p:spTgt spid="24"/>
                                        </p:tgtEl>
                                      </p:cBhvr>
                                    </p:animEffect>
                                    <p:set>
                                      <p:cBhvr>
                                        <p:cTn id="296" dur="1" fill="hold">
                                          <p:stCondLst>
                                            <p:cond delay="499"/>
                                          </p:stCondLst>
                                        </p:cTn>
                                        <p:tgtEl>
                                          <p:spTgt spid="24"/>
                                        </p:tgtEl>
                                        <p:attrNameLst>
                                          <p:attrName>style.visibility</p:attrName>
                                        </p:attrNameLst>
                                      </p:cBhvr>
                                      <p:to>
                                        <p:strVal val="hidden"/>
                                      </p:to>
                                    </p:set>
                                  </p:childTnLst>
                                </p:cTn>
                              </p:par>
                              <p:par>
                                <p:cTn id="297" presetID="53" presetClass="exit" presetSubtype="0" fill="hold" grpId="1" nodeType="withEffect">
                                  <p:stCondLst>
                                    <p:cond delay="0"/>
                                  </p:stCondLst>
                                  <p:childTnLst>
                                    <p:anim calcmode="lin" valueType="num">
                                      <p:cBhvr>
                                        <p:cTn id="298" dur="500"/>
                                        <p:tgtEl>
                                          <p:spTgt spid="25"/>
                                        </p:tgtEl>
                                        <p:attrNameLst>
                                          <p:attrName>ppt_w</p:attrName>
                                        </p:attrNameLst>
                                      </p:cBhvr>
                                      <p:tavLst>
                                        <p:tav tm="0">
                                          <p:val>
                                            <p:strVal val="ppt_w"/>
                                          </p:val>
                                        </p:tav>
                                        <p:tav tm="100000">
                                          <p:val>
                                            <p:fltVal val="0"/>
                                          </p:val>
                                        </p:tav>
                                      </p:tavLst>
                                    </p:anim>
                                    <p:anim calcmode="lin" valueType="num">
                                      <p:cBhvr>
                                        <p:cTn id="299" dur="500"/>
                                        <p:tgtEl>
                                          <p:spTgt spid="25"/>
                                        </p:tgtEl>
                                        <p:attrNameLst>
                                          <p:attrName>ppt_h</p:attrName>
                                        </p:attrNameLst>
                                      </p:cBhvr>
                                      <p:tavLst>
                                        <p:tav tm="0">
                                          <p:val>
                                            <p:strVal val="ppt_h"/>
                                          </p:val>
                                        </p:tav>
                                        <p:tav tm="100000">
                                          <p:val>
                                            <p:fltVal val="0"/>
                                          </p:val>
                                        </p:tav>
                                      </p:tavLst>
                                    </p:anim>
                                    <p:animEffect transition="out" filter="fade">
                                      <p:cBhvr>
                                        <p:cTn id="300" dur="500"/>
                                        <p:tgtEl>
                                          <p:spTgt spid="25"/>
                                        </p:tgtEl>
                                      </p:cBhvr>
                                    </p:animEffect>
                                    <p:set>
                                      <p:cBhvr>
                                        <p:cTn id="301" dur="1" fill="hold">
                                          <p:stCondLst>
                                            <p:cond delay="499"/>
                                          </p:stCondLst>
                                        </p:cTn>
                                        <p:tgtEl>
                                          <p:spTgt spid="25"/>
                                        </p:tgtEl>
                                        <p:attrNameLst>
                                          <p:attrName>style.visibility</p:attrName>
                                        </p:attrNameLst>
                                      </p:cBhvr>
                                      <p:to>
                                        <p:strVal val="hidden"/>
                                      </p:to>
                                    </p:set>
                                  </p:childTnLst>
                                </p:cTn>
                              </p:par>
                              <p:par>
                                <p:cTn id="302" presetID="53" presetClass="exit" presetSubtype="0" fill="hold" grpId="1" nodeType="withEffect">
                                  <p:stCondLst>
                                    <p:cond delay="0"/>
                                  </p:stCondLst>
                                  <p:childTnLst>
                                    <p:anim calcmode="lin" valueType="num">
                                      <p:cBhvr>
                                        <p:cTn id="303" dur="500"/>
                                        <p:tgtEl>
                                          <p:spTgt spid="26"/>
                                        </p:tgtEl>
                                        <p:attrNameLst>
                                          <p:attrName>ppt_w</p:attrName>
                                        </p:attrNameLst>
                                      </p:cBhvr>
                                      <p:tavLst>
                                        <p:tav tm="0">
                                          <p:val>
                                            <p:strVal val="ppt_w"/>
                                          </p:val>
                                        </p:tav>
                                        <p:tav tm="100000">
                                          <p:val>
                                            <p:fltVal val="0"/>
                                          </p:val>
                                        </p:tav>
                                      </p:tavLst>
                                    </p:anim>
                                    <p:anim calcmode="lin" valueType="num">
                                      <p:cBhvr>
                                        <p:cTn id="304" dur="500"/>
                                        <p:tgtEl>
                                          <p:spTgt spid="26"/>
                                        </p:tgtEl>
                                        <p:attrNameLst>
                                          <p:attrName>ppt_h</p:attrName>
                                        </p:attrNameLst>
                                      </p:cBhvr>
                                      <p:tavLst>
                                        <p:tav tm="0">
                                          <p:val>
                                            <p:strVal val="ppt_h"/>
                                          </p:val>
                                        </p:tav>
                                        <p:tav tm="100000">
                                          <p:val>
                                            <p:fltVal val="0"/>
                                          </p:val>
                                        </p:tav>
                                      </p:tavLst>
                                    </p:anim>
                                    <p:animEffect transition="out" filter="fade">
                                      <p:cBhvr>
                                        <p:cTn id="305" dur="500"/>
                                        <p:tgtEl>
                                          <p:spTgt spid="26"/>
                                        </p:tgtEl>
                                      </p:cBhvr>
                                    </p:animEffect>
                                    <p:set>
                                      <p:cBhvr>
                                        <p:cTn id="306" dur="1" fill="hold">
                                          <p:stCondLst>
                                            <p:cond delay="499"/>
                                          </p:stCondLst>
                                        </p:cTn>
                                        <p:tgtEl>
                                          <p:spTgt spid="26"/>
                                        </p:tgtEl>
                                        <p:attrNameLst>
                                          <p:attrName>style.visibility</p:attrName>
                                        </p:attrNameLst>
                                      </p:cBhvr>
                                      <p:to>
                                        <p:strVal val="hidden"/>
                                      </p:to>
                                    </p:set>
                                  </p:childTnLst>
                                </p:cTn>
                              </p:par>
                              <p:par>
                                <p:cTn id="307" presetID="53" presetClass="exit" presetSubtype="0" fill="hold" grpId="1" nodeType="withEffect">
                                  <p:stCondLst>
                                    <p:cond delay="0"/>
                                  </p:stCondLst>
                                  <p:childTnLst>
                                    <p:anim calcmode="lin" valueType="num">
                                      <p:cBhvr>
                                        <p:cTn id="308" dur="500"/>
                                        <p:tgtEl>
                                          <p:spTgt spid="27"/>
                                        </p:tgtEl>
                                        <p:attrNameLst>
                                          <p:attrName>ppt_w</p:attrName>
                                        </p:attrNameLst>
                                      </p:cBhvr>
                                      <p:tavLst>
                                        <p:tav tm="0">
                                          <p:val>
                                            <p:strVal val="ppt_w"/>
                                          </p:val>
                                        </p:tav>
                                        <p:tav tm="100000">
                                          <p:val>
                                            <p:fltVal val="0"/>
                                          </p:val>
                                        </p:tav>
                                      </p:tavLst>
                                    </p:anim>
                                    <p:anim calcmode="lin" valueType="num">
                                      <p:cBhvr>
                                        <p:cTn id="309" dur="500"/>
                                        <p:tgtEl>
                                          <p:spTgt spid="27"/>
                                        </p:tgtEl>
                                        <p:attrNameLst>
                                          <p:attrName>ppt_h</p:attrName>
                                        </p:attrNameLst>
                                      </p:cBhvr>
                                      <p:tavLst>
                                        <p:tav tm="0">
                                          <p:val>
                                            <p:strVal val="ppt_h"/>
                                          </p:val>
                                        </p:tav>
                                        <p:tav tm="100000">
                                          <p:val>
                                            <p:fltVal val="0"/>
                                          </p:val>
                                        </p:tav>
                                      </p:tavLst>
                                    </p:anim>
                                    <p:animEffect transition="out" filter="fade">
                                      <p:cBhvr>
                                        <p:cTn id="310" dur="500"/>
                                        <p:tgtEl>
                                          <p:spTgt spid="27"/>
                                        </p:tgtEl>
                                      </p:cBhvr>
                                    </p:animEffect>
                                    <p:set>
                                      <p:cBhvr>
                                        <p:cTn id="311" dur="1" fill="hold">
                                          <p:stCondLst>
                                            <p:cond delay="499"/>
                                          </p:stCondLst>
                                        </p:cTn>
                                        <p:tgtEl>
                                          <p:spTgt spid="27"/>
                                        </p:tgtEl>
                                        <p:attrNameLst>
                                          <p:attrName>style.visibility</p:attrName>
                                        </p:attrNameLst>
                                      </p:cBhvr>
                                      <p:to>
                                        <p:strVal val="hidden"/>
                                      </p:to>
                                    </p:set>
                                  </p:childTnLst>
                                </p:cTn>
                              </p:par>
                              <p:par>
                                <p:cTn id="312" presetID="53" presetClass="exit" presetSubtype="0" fill="hold" grpId="1" nodeType="withEffect">
                                  <p:stCondLst>
                                    <p:cond delay="0"/>
                                  </p:stCondLst>
                                  <p:childTnLst>
                                    <p:anim calcmode="lin" valueType="num">
                                      <p:cBhvr>
                                        <p:cTn id="313" dur="500"/>
                                        <p:tgtEl>
                                          <p:spTgt spid="28"/>
                                        </p:tgtEl>
                                        <p:attrNameLst>
                                          <p:attrName>ppt_w</p:attrName>
                                        </p:attrNameLst>
                                      </p:cBhvr>
                                      <p:tavLst>
                                        <p:tav tm="0">
                                          <p:val>
                                            <p:strVal val="ppt_w"/>
                                          </p:val>
                                        </p:tav>
                                        <p:tav tm="100000">
                                          <p:val>
                                            <p:fltVal val="0"/>
                                          </p:val>
                                        </p:tav>
                                      </p:tavLst>
                                    </p:anim>
                                    <p:anim calcmode="lin" valueType="num">
                                      <p:cBhvr>
                                        <p:cTn id="314" dur="500"/>
                                        <p:tgtEl>
                                          <p:spTgt spid="28"/>
                                        </p:tgtEl>
                                        <p:attrNameLst>
                                          <p:attrName>ppt_h</p:attrName>
                                        </p:attrNameLst>
                                      </p:cBhvr>
                                      <p:tavLst>
                                        <p:tav tm="0">
                                          <p:val>
                                            <p:strVal val="ppt_h"/>
                                          </p:val>
                                        </p:tav>
                                        <p:tav tm="100000">
                                          <p:val>
                                            <p:fltVal val="0"/>
                                          </p:val>
                                        </p:tav>
                                      </p:tavLst>
                                    </p:anim>
                                    <p:animEffect transition="out" filter="fade">
                                      <p:cBhvr>
                                        <p:cTn id="315" dur="500"/>
                                        <p:tgtEl>
                                          <p:spTgt spid="28"/>
                                        </p:tgtEl>
                                      </p:cBhvr>
                                    </p:animEffect>
                                    <p:set>
                                      <p:cBhvr>
                                        <p:cTn id="316" dur="1" fill="hold">
                                          <p:stCondLst>
                                            <p:cond delay="499"/>
                                          </p:stCondLst>
                                        </p:cTn>
                                        <p:tgtEl>
                                          <p:spTgt spid="28"/>
                                        </p:tgtEl>
                                        <p:attrNameLst>
                                          <p:attrName>style.visibility</p:attrName>
                                        </p:attrNameLst>
                                      </p:cBhvr>
                                      <p:to>
                                        <p:strVal val="hidden"/>
                                      </p:to>
                                    </p:set>
                                  </p:childTnLst>
                                </p:cTn>
                              </p:par>
                              <p:par>
                                <p:cTn id="317" presetID="53" presetClass="exit" presetSubtype="0" fill="hold" grpId="1" nodeType="withEffect">
                                  <p:stCondLst>
                                    <p:cond delay="0"/>
                                  </p:stCondLst>
                                  <p:childTnLst>
                                    <p:anim calcmode="lin" valueType="num">
                                      <p:cBhvr>
                                        <p:cTn id="318" dur="500"/>
                                        <p:tgtEl>
                                          <p:spTgt spid="29"/>
                                        </p:tgtEl>
                                        <p:attrNameLst>
                                          <p:attrName>ppt_w</p:attrName>
                                        </p:attrNameLst>
                                      </p:cBhvr>
                                      <p:tavLst>
                                        <p:tav tm="0">
                                          <p:val>
                                            <p:strVal val="ppt_w"/>
                                          </p:val>
                                        </p:tav>
                                        <p:tav tm="100000">
                                          <p:val>
                                            <p:fltVal val="0"/>
                                          </p:val>
                                        </p:tav>
                                      </p:tavLst>
                                    </p:anim>
                                    <p:anim calcmode="lin" valueType="num">
                                      <p:cBhvr>
                                        <p:cTn id="319" dur="500"/>
                                        <p:tgtEl>
                                          <p:spTgt spid="29"/>
                                        </p:tgtEl>
                                        <p:attrNameLst>
                                          <p:attrName>ppt_h</p:attrName>
                                        </p:attrNameLst>
                                      </p:cBhvr>
                                      <p:tavLst>
                                        <p:tav tm="0">
                                          <p:val>
                                            <p:strVal val="ppt_h"/>
                                          </p:val>
                                        </p:tav>
                                        <p:tav tm="100000">
                                          <p:val>
                                            <p:fltVal val="0"/>
                                          </p:val>
                                        </p:tav>
                                      </p:tavLst>
                                    </p:anim>
                                    <p:animEffect transition="out" filter="fade">
                                      <p:cBhvr>
                                        <p:cTn id="320" dur="500"/>
                                        <p:tgtEl>
                                          <p:spTgt spid="29"/>
                                        </p:tgtEl>
                                      </p:cBhvr>
                                    </p:animEffect>
                                    <p:set>
                                      <p:cBhvr>
                                        <p:cTn id="321" dur="1" fill="hold">
                                          <p:stCondLst>
                                            <p:cond delay="499"/>
                                          </p:stCondLst>
                                        </p:cTn>
                                        <p:tgtEl>
                                          <p:spTgt spid="29"/>
                                        </p:tgtEl>
                                        <p:attrNameLst>
                                          <p:attrName>style.visibility</p:attrName>
                                        </p:attrNameLst>
                                      </p:cBhvr>
                                      <p:to>
                                        <p:strVal val="hidden"/>
                                      </p:to>
                                    </p:set>
                                  </p:childTnLst>
                                </p:cTn>
                              </p:par>
                              <p:par>
                                <p:cTn id="322" presetID="53" presetClass="exit" presetSubtype="0" fill="hold" grpId="1" nodeType="withEffect">
                                  <p:stCondLst>
                                    <p:cond delay="0"/>
                                  </p:stCondLst>
                                  <p:childTnLst>
                                    <p:anim calcmode="lin" valueType="num">
                                      <p:cBhvr>
                                        <p:cTn id="323" dur="500"/>
                                        <p:tgtEl>
                                          <p:spTgt spid="30"/>
                                        </p:tgtEl>
                                        <p:attrNameLst>
                                          <p:attrName>ppt_w</p:attrName>
                                        </p:attrNameLst>
                                      </p:cBhvr>
                                      <p:tavLst>
                                        <p:tav tm="0">
                                          <p:val>
                                            <p:strVal val="ppt_w"/>
                                          </p:val>
                                        </p:tav>
                                        <p:tav tm="100000">
                                          <p:val>
                                            <p:fltVal val="0"/>
                                          </p:val>
                                        </p:tav>
                                      </p:tavLst>
                                    </p:anim>
                                    <p:anim calcmode="lin" valueType="num">
                                      <p:cBhvr>
                                        <p:cTn id="324" dur="500"/>
                                        <p:tgtEl>
                                          <p:spTgt spid="30"/>
                                        </p:tgtEl>
                                        <p:attrNameLst>
                                          <p:attrName>ppt_h</p:attrName>
                                        </p:attrNameLst>
                                      </p:cBhvr>
                                      <p:tavLst>
                                        <p:tav tm="0">
                                          <p:val>
                                            <p:strVal val="ppt_h"/>
                                          </p:val>
                                        </p:tav>
                                        <p:tav tm="100000">
                                          <p:val>
                                            <p:fltVal val="0"/>
                                          </p:val>
                                        </p:tav>
                                      </p:tavLst>
                                    </p:anim>
                                    <p:animEffect transition="out" filter="fade">
                                      <p:cBhvr>
                                        <p:cTn id="325" dur="500"/>
                                        <p:tgtEl>
                                          <p:spTgt spid="30"/>
                                        </p:tgtEl>
                                      </p:cBhvr>
                                    </p:animEffect>
                                    <p:set>
                                      <p:cBhvr>
                                        <p:cTn id="326" dur="1" fill="hold">
                                          <p:stCondLst>
                                            <p:cond delay="499"/>
                                          </p:stCondLst>
                                        </p:cTn>
                                        <p:tgtEl>
                                          <p:spTgt spid="30"/>
                                        </p:tgtEl>
                                        <p:attrNameLst>
                                          <p:attrName>style.visibility</p:attrName>
                                        </p:attrNameLst>
                                      </p:cBhvr>
                                      <p:to>
                                        <p:strVal val="hidden"/>
                                      </p:to>
                                    </p:set>
                                  </p:childTnLst>
                                </p:cTn>
                              </p:par>
                              <p:par>
                                <p:cTn id="327" presetID="53" presetClass="exit" presetSubtype="0" fill="hold" grpId="1" nodeType="withEffect">
                                  <p:stCondLst>
                                    <p:cond delay="0"/>
                                  </p:stCondLst>
                                  <p:childTnLst>
                                    <p:anim calcmode="lin" valueType="num">
                                      <p:cBhvr>
                                        <p:cTn id="328" dur="500"/>
                                        <p:tgtEl>
                                          <p:spTgt spid="31"/>
                                        </p:tgtEl>
                                        <p:attrNameLst>
                                          <p:attrName>ppt_w</p:attrName>
                                        </p:attrNameLst>
                                      </p:cBhvr>
                                      <p:tavLst>
                                        <p:tav tm="0">
                                          <p:val>
                                            <p:strVal val="ppt_w"/>
                                          </p:val>
                                        </p:tav>
                                        <p:tav tm="100000">
                                          <p:val>
                                            <p:fltVal val="0"/>
                                          </p:val>
                                        </p:tav>
                                      </p:tavLst>
                                    </p:anim>
                                    <p:anim calcmode="lin" valueType="num">
                                      <p:cBhvr>
                                        <p:cTn id="329" dur="500"/>
                                        <p:tgtEl>
                                          <p:spTgt spid="31"/>
                                        </p:tgtEl>
                                        <p:attrNameLst>
                                          <p:attrName>ppt_h</p:attrName>
                                        </p:attrNameLst>
                                      </p:cBhvr>
                                      <p:tavLst>
                                        <p:tav tm="0">
                                          <p:val>
                                            <p:strVal val="ppt_h"/>
                                          </p:val>
                                        </p:tav>
                                        <p:tav tm="100000">
                                          <p:val>
                                            <p:fltVal val="0"/>
                                          </p:val>
                                        </p:tav>
                                      </p:tavLst>
                                    </p:anim>
                                    <p:animEffect transition="out" filter="fade">
                                      <p:cBhvr>
                                        <p:cTn id="330" dur="500"/>
                                        <p:tgtEl>
                                          <p:spTgt spid="31"/>
                                        </p:tgtEl>
                                      </p:cBhvr>
                                    </p:animEffect>
                                    <p:set>
                                      <p:cBhvr>
                                        <p:cTn id="331" dur="1" fill="hold">
                                          <p:stCondLst>
                                            <p:cond delay="499"/>
                                          </p:stCondLst>
                                        </p:cTn>
                                        <p:tgtEl>
                                          <p:spTgt spid="31"/>
                                        </p:tgtEl>
                                        <p:attrNameLst>
                                          <p:attrName>style.visibility</p:attrName>
                                        </p:attrNameLst>
                                      </p:cBhvr>
                                      <p:to>
                                        <p:strVal val="hidden"/>
                                      </p:to>
                                    </p:set>
                                  </p:childTnLst>
                                </p:cTn>
                              </p:par>
                              <p:par>
                                <p:cTn id="332" presetID="53" presetClass="exit" presetSubtype="0" fill="hold" nodeType="withEffect">
                                  <p:stCondLst>
                                    <p:cond delay="0"/>
                                  </p:stCondLst>
                                  <p:childTnLst>
                                    <p:anim calcmode="lin" valueType="num">
                                      <p:cBhvr>
                                        <p:cTn id="333" dur="500"/>
                                        <p:tgtEl>
                                          <p:spTgt spid="32"/>
                                        </p:tgtEl>
                                        <p:attrNameLst>
                                          <p:attrName>ppt_w</p:attrName>
                                        </p:attrNameLst>
                                      </p:cBhvr>
                                      <p:tavLst>
                                        <p:tav tm="0">
                                          <p:val>
                                            <p:strVal val="ppt_w"/>
                                          </p:val>
                                        </p:tav>
                                        <p:tav tm="100000">
                                          <p:val>
                                            <p:fltVal val="0"/>
                                          </p:val>
                                        </p:tav>
                                      </p:tavLst>
                                    </p:anim>
                                    <p:anim calcmode="lin" valueType="num">
                                      <p:cBhvr>
                                        <p:cTn id="334" dur="500"/>
                                        <p:tgtEl>
                                          <p:spTgt spid="32"/>
                                        </p:tgtEl>
                                        <p:attrNameLst>
                                          <p:attrName>ppt_h</p:attrName>
                                        </p:attrNameLst>
                                      </p:cBhvr>
                                      <p:tavLst>
                                        <p:tav tm="0">
                                          <p:val>
                                            <p:strVal val="ppt_h"/>
                                          </p:val>
                                        </p:tav>
                                        <p:tav tm="100000">
                                          <p:val>
                                            <p:fltVal val="0"/>
                                          </p:val>
                                        </p:tav>
                                      </p:tavLst>
                                    </p:anim>
                                    <p:animEffect transition="out" filter="fade">
                                      <p:cBhvr>
                                        <p:cTn id="335" dur="500"/>
                                        <p:tgtEl>
                                          <p:spTgt spid="32"/>
                                        </p:tgtEl>
                                      </p:cBhvr>
                                    </p:animEffect>
                                    <p:set>
                                      <p:cBhvr>
                                        <p:cTn id="336" dur="1" fill="hold">
                                          <p:stCondLst>
                                            <p:cond delay="499"/>
                                          </p:stCondLst>
                                        </p:cTn>
                                        <p:tgtEl>
                                          <p:spTgt spid="32"/>
                                        </p:tgtEl>
                                        <p:attrNameLst>
                                          <p:attrName>style.visibility</p:attrName>
                                        </p:attrNameLst>
                                      </p:cBhvr>
                                      <p:to>
                                        <p:strVal val="hidden"/>
                                      </p:to>
                                    </p:set>
                                  </p:childTnLst>
                                </p:cTn>
                              </p:par>
                              <p:par>
                                <p:cTn id="337" presetID="53" presetClass="exit" presetSubtype="0" fill="hold" nodeType="withEffect">
                                  <p:stCondLst>
                                    <p:cond delay="0"/>
                                  </p:stCondLst>
                                  <p:childTnLst>
                                    <p:anim calcmode="lin" valueType="num">
                                      <p:cBhvr>
                                        <p:cTn id="338" dur="500"/>
                                        <p:tgtEl>
                                          <p:spTgt spid="34"/>
                                        </p:tgtEl>
                                        <p:attrNameLst>
                                          <p:attrName>ppt_w</p:attrName>
                                        </p:attrNameLst>
                                      </p:cBhvr>
                                      <p:tavLst>
                                        <p:tav tm="0">
                                          <p:val>
                                            <p:strVal val="ppt_w"/>
                                          </p:val>
                                        </p:tav>
                                        <p:tav tm="100000">
                                          <p:val>
                                            <p:fltVal val="0"/>
                                          </p:val>
                                        </p:tav>
                                      </p:tavLst>
                                    </p:anim>
                                    <p:anim calcmode="lin" valueType="num">
                                      <p:cBhvr>
                                        <p:cTn id="339" dur="500"/>
                                        <p:tgtEl>
                                          <p:spTgt spid="34"/>
                                        </p:tgtEl>
                                        <p:attrNameLst>
                                          <p:attrName>ppt_h</p:attrName>
                                        </p:attrNameLst>
                                      </p:cBhvr>
                                      <p:tavLst>
                                        <p:tav tm="0">
                                          <p:val>
                                            <p:strVal val="ppt_h"/>
                                          </p:val>
                                        </p:tav>
                                        <p:tav tm="100000">
                                          <p:val>
                                            <p:fltVal val="0"/>
                                          </p:val>
                                        </p:tav>
                                      </p:tavLst>
                                    </p:anim>
                                    <p:animEffect transition="out" filter="fade">
                                      <p:cBhvr>
                                        <p:cTn id="340" dur="500"/>
                                        <p:tgtEl>
                                          <p:spTgt spid="34"/>
                                        </p:tgtEl>
                                      </p:cBhvr>
                                    </p:animEffect>
                                    <p:set>
                                      <p:cBhvr>
                                        <p:cTn id="341" dur="1" fill="hold">
                                          <p:stCondLst>
                                            <p:cond delay="499"/>
                                          </p:stCondLst>
                                        </p:cTn>
                                        <p:tgtEl>
                                          <p:spTgt spid="34"/>
                                        </p:tgtEl>
                                        <p:attrNameLst>
                                          <p:attrName>style.visibility</p:attrName>
                                        </p:attrNameLst>
                                      </p:cBhvr>
                                      <p:to>
                                        <p:strVal val="hidden"/>
                                      </p:to>
                                    </p:set>
                                  </p:childTnLst>
                                </p:cTn>
                              </p:par>
                              <p:par>
                                <p:cTn id="342" presetID="53" presetClass="exit" presetSubtype="0" fill="hold" nodeType="withEffect">
                                  <p:stCondLst>
                                    <p:cond delay="0"/>
                                  </p:stCondLst>
                                  <p:childTnLst>
                                    <p:anim calcmode="lin" valueType="num">
                                      <p:cBhvr>
                                        <p:cTn id="343" dur="500"/>
                                        <p:tgtEl>
                                          <p:spTgt spid="36"/>
                                        </p:tgtEl>
                                        <p:attrNameLst>
                                          <p:attrName>ppt_w</p:attrName>
                                        </p:attrNameLst>
                                      </p:cBhvr>
                                      <p:tavLst>
                                        <p:tav tm="0">
                                          <p:val>
                                            <p:strVal val="ppt_w"/>
                                          </p:val>
                                        </p:tav>
                                        <p:tav tm="100000">
                                          <p:val>
                                            <p:fltVal val="0"/>
                                          </p:val>
                                        </p:tav>
                                      </p:tavLst>
                                    </p:anim>
                                    <p:anim calcmode="lin" valueType="num">
                                      <p:cBhvr>
                                        <p:cTn id="344" dur="500"/>
                                        <p:tgtEl>
                                          <p:spTgt spid="36"/>
                                        </p:tgtEl>
                                        <p:attrNameLst>
                                          <p:attrName>ppt_h</p:attrName>
                                        </p:attrNameLst>
                                      </p:cBhvr>
                                      <p:tavLst>
                                        <p:tav tm="0">
                                          <p:val>
                                            <p:strVal val="ppt_h"/>
                                          </p:val>
                                        </p:tav>
                                        <p:tav tm="100000">
                                          <p:val>
                                            <p:fltVal val="0"/>
                                          </p:val>
                                        </p:tav>
                                      </p:tavLst>
                                    </p:anim>
                                    <p:animEffect transition="out" filter="fade">
                                      <p:cBhvr>
                                        <p:cTn id="345" dur="500"/>
                                        <p:tgtEl>
                                          <p:spTgt spid="36"/>
                                        </p:tgtEl>
                                      </p:cBhvr>
                                    </p:animEffect>
                                    <p:set>
                                      <p:cBhvr>
                                        <p:cTn id="346" dur="1" fill="hold">
                                          <p:stCondLst>
                                            <p:cond delay="499"/>
                                          </p:stCondLst>
                                        </p:cTn>
                                        <p:tgtEl>
                                          <p:spTgt spid="36"/>
                                        </p:tgtEl>
                                        <p:attrNameLst>
                                          <p:attrName>style.visibility</p:attrName>
                                        </p:attrNameLst>
                                      </p:cBhvr>
                                      <p:to>
                                        <p:strVal val="hidden"/>
                                      </p:to>
                                    </p:set>
                                  </p:childTnLst>
                                </p:cTn>
                              </p:par>
                              <p:par>
                                <p:cTn id="347" presetID="53" presetClass="exit" presetSubtype="0" fill="hold" grpId="1" nodeType="withEffect">
                                  <p:stCondLst>
                                    <p:cond delay="0"/>
                                  </p:stCondLst>
                                  <p:childTnLst>
                                    <p:anim calcmode="lin" valueType="num">
                                      <p:cBhvr>
                                        <p:cTn id="348" dur="500"/>
                                        <p:tgtEl>
                                          <p:spTgt spid="39"/>
                                        </p:tgtEl>
                                        <p:attrNameLst>
                                          <p:attrName>ppt_w</p:attrName>
                                        </p:attrNameLst>
                                      </p:cBhvr>
                                      <p:tavLst>
                                        <p:tav tm="0">
                                          <p:val>
                                            <p:strVal val="ppt_w"/>
                                          </p:val>
                                        </p:tav>
                                        <p:tav tm="100000">
                                          <p:val>
                                            <p:fltVal val="0"/>
                                          </p:val>
                                        </p:tav>
                                      </p:tavLst>
                                    </p:anim>
                                    <p:anim calcmode="lin" valueType="num">
                                      <p:cBhvr>
                                        <p:cTn id="349" dur="500"/>
                                        <p:tgtEl>
                                          <p:spTgt spid="39"/>
                                        </p:tgtEl>
                                        <p:attrNameLst>
                                          <p:attrName>ppt_h</p:attrName>
                                        </p:attrNameLst>
                                      </p:cBhvr>
                                      <p:tavLst>
                                        <p:tav tm="0">
                                          <p:val>
                                            <p:strVal val="ppt_h"/>
                                          </p:val>
                                        </p:tav>
                                        <p:tav tm="100000">
                                          <p:val>
                                            <p:fltVal val="0"/>
                                          </p:val>
                                        </p:tav>
                                      </p:tavLst>
                                    </p:anim>
                                    <p:animEffect transition="out" filter="fade">
                                      <p:cBhvr>
                                        <p:cTn id="350" dur="500"/>
                                        <p:tgtEl>
                                          <p:spTgt spid="39"/>
                                        </p:tgtEl>
                                      </p:cBhvr>
                                    </p:animEffect>
                                    <p:set>
                                      <p:cBhvr>
                                        <p:cTn id="351" dur="1" fill="hold">
                                          <p:stCondLst>
                                            <p:cond delay="499"/>
                                          </p:stCondLst>
                                        </p:cTn>
                                        <p:tgtEl>
                                          <p:spTgt spid="39"/>
                                        </p:tgtEl>
                                        <p:attrNameLst>
                                          <p:attrName>style.visibility</p:attrName>
                                        </p:attrNameLst>
                                      </p:cBhvr>
                                      <p:to>
                                        <p:strVal val="hidden"/>
                                      </p:to>
                                    </p:set>
                                  </p:childTnLst>
                                </p:cTn>
                              </p:par>
                              <p:par>
                                <p:cTn id="352" presetID="53" presetClass="exit" presetSubtype="0" fill="hold" grpId="1" nodeType="withEffect">
                                  <p:stCondLst>
                                    <p:cond delay="0"/>
                                  </p:stCondLst>
                                  <p:childTnLst>
                                    <p:anim calcmode="lin" valueType="num">
                                      <p:cBhvr>
                                        <p:cTn id="353" dur="500"/>
                                        <p:tgtEl>
                                          <p:spTgt spid="40"/>
                                        </p:tgtEl>
                                        <p:attrNameLst>
                                          <p:attrName>ppt_w</p:attrName>
                                        </p:attrNameLst>
                                      </p:cBhvr>
                                      <p:tavLst>
                                        <p:tav tm="0">
                                          <p:val>
                                            <p:strVal val="ppt_w"/>
                                          </p:val>
                                        </p:tav>
                                        <p:tav tm="100000">
                                          <p:val>
                                            <p:fltVal val="0"/>
                                          </p:val>
                                        </p:tav>
                                      </p:tavLst>
                                    </p:anim>
                                    <p:anim calcmode="lin" valueType="num">
                                      <p:cBhvr>
                                        <p:cTn id="354" dur="500"/>
                                        <p:tgtEl>
                                          <p:spTgt spid="40"/>
                                        </p:tgtEl>
                                        <p:attrNameLst>
                                          <p:attrName>ppt_h</p:attrName>
                                        </p:attrNameLst>
                                      </p:cBhvr>
                                      <p:tavLst>
                                        <p:tav tm="0">
                                          <p:val>
                                            <p:strVal val="ppt_h"/>
                                          </p:val>
                                        </p:tav>
                                        <p:tav tm="100000">
                                          <p:val>
                                            <p:fltVal val="0"/>
                                          </p:val>
                                        </p:tav>
                                      </p:tavLst>
                                    </p:anim>
                                    <p:animEffect transition="out" filter="fade">
                                      <p:cBhvr>
                                        <p:cTn id="355" dur="500"/>
                                        <p:tgtEl>
                                          <p:spTgt spid="40"/>
                                        </p:tgtEl>
                                      </p:cBhvr>
                                    </p:animEffect>
                                    <p:set>
                                      <p:cBhvr>
                                        <p:cTn id="356" dur="1" fill="hold">
                                          <p:stCondLst>
                                            <p:cond delay="499"/>
                                          </p:stCondLst>
                                        </p:cTn>
                                        <p:tgtEl>
                                          <p:spTgt spid="40"/>
                                        </p:tgtEl>
                                        <p:attrNameLst>
                                          <p:attrName>style.visibility</p:attrName>
                                        </p:attrNameLst>
                                      </p:cBhvr>
                                      <p:to>
                                        <p:strVal val="hidden"/>
                                      </p:to>
                                    </p:set>
                                  </p:childTnLst>
                                </p:cTn>
                              </p:par>
                              <p:par>
                                <p:cTn id="357" presetID="53" presetClass="exit" presetSubtype="0" fill="hold" grpId="1" nodeType="withEffect">
                                  <p:stCondLst>
                                    <p:cond delay="0"/>
                                  </p:stCondLst>
                                  <p:childTnLst>
                                    <p:anim calcmode="lin" valueType="num">
                                      <p:cBhvr>
                                        <p:cTn id="358" dur="500"/>
                                        <p:tgtEl>
                                          <p:spTgt spid="41"/>
                                        </p:tgtEl>
                                        <p:attrNameLst>
                                          <p:attrName>ppt_w</p:attrName>
                                        </p:attrNameLst>
                                      </p:cBhvr>
                                      <p:tavLst>
                                        <p:tav tm="0">
                                          <p:val>
                                            <p:strVal val="ppt_w"/>
                                          </p:val>
                                        </p:tav>
                                        <p:tav tm="100000">
                                          <p:val>
                                            <p:fltVal val="0"/>
                                          </p:val>
                                        </p:tav>
                                      </p:tavLst>
                                    </p:anim>
                                    <p:anim calcmode="lin" valueType="num">
                                      <p:cBhvr>
                                        <p:cTn id="359" dur="500"/>
                                        <p:tgtEl>
                                          <p:spTgt spid="41"/>
                                        </p:tgtEl>
                                        <p:attrNameLst>
                                          <p:attrName>ppt_h</p:attrName>
                                        </p:attrNameLst>
                                      </p:cBhvr>
                                      <p:tavLst>
                                        <p:tav tm="0">
                                          <p:val>
                                            <p:strVal val="ppt_h"/>
                                          </p:val>
                                        </p:tav>
                                        <p:tav tm="100000">
                                          <p:val>
                                            <p:fltVal val="0"/>
                                          </p:val>
                                        </p:tav>
                                      </p:tavLst>
                                    </p:anim>
                                    <p:animEffect transition="out" filter="fade">
                                      <p:cBhvr>
                                        <p:cTn id="360" dur="500"/>
                                        <p:tgtEl>
                                          <p:spTgt spid="41"/>
                                        </p:tgtEl>
                                      </p:cBhvr>
                                    </p:animEffect>
                                    <p:set>
                                      <p:cBhvr>
                                        <p:cTn id="361" dur="1" fill="hold">
                                          <p:stCondLst>
                                            <p:cond delay="499"/>
                                          </p:stCondLst>
                                        </p:cTn>
                                        <p:tgtEl>
                                          <p:spTgt spid="41"/>
                                        </p:tgtEl>
                                        <p:attrNameLst>
                                          <p:attrName>style.visibility</p:attrName>
                                        </p:attrNameLst>
                                      </p:cBhvr>
                                      <p:to>
                                        <p:strVal val="hidden"/>
                                      </p:to>
                                    </p:set>
                                  </p:childTnLst>
                                </p:cTn>
                              </p:par>
                              <p:par>
                                <p:cTn id="362" presetID="53" presetClass="exit" presetSubtype="0" fill="hold" grpId="1" nodeType="withEffect">
                                  <p:stCondLst>
                                    <p:cond delay="0"/>
                                  </p:stCondLst>
                                  <p:childTnLst>
                                    <p:anim calcmode="lin" valueType="num">
                                      <p:cBhvr>
                                        <p:cTn id="363" dur="500"/>
                                        <p:tgtEl>
                                          <p:spTgt spid="42"/>
                                        </p:tgtEl>
                                        <p:attrNameLst>
                                          <p:attrName>ppt_w</p:attrName>
                                        </p:attrNameLst>
                                      </p:cBhvr>
                                      <p:tavLst>
                                        <p:tav tm="0">
                                          <p:val>
                                            <p:strVal val="ppt_w"/>
                                          </p:val>
                                        </p:tav>
                                        <p:tav tm="100000">
                                          <p:val>
                                            <p:fltVal val="0"/>
                                          </p:val>
                                        </p:tav>
                                      </p:tavLst>
                                    </p:anim>
                                    <p:anim calcmode="lin" valueType="num">
                                      <p:cBhvr>
                                        <p:cTn id="364" dur="500"/>
                                        <p:tgtEl>
                                          <p:spTgt spid="42"/>
                                        </p:tgtEl>
                                        <p:attrNameLst>
                                          <p:attrName>ppt_h</p:attrName>
                                        </p:attrNameLst>
                                      </p:cBhvr>
                                      <p:tavLst>
                                        <p:tav tm="0">
                                          <p:val>
                                            <p:strVal val="ppt_h"/>
                                          </p:val>
                                        </p:tav>
                                        <p:tav tm="100000">
                                          <p:val>
                                            <p:fltVal val="0"/>
                                          </p:val>
                                        </p:tav>
                                      </p:tavLst>
                                    </p:anim>
                                    <p:animEffect transition="out" filter="fade">
                                      <p:cBhvr>
                                        <p:cTn id="365" dur="500"/>
                                        <p:tgtEl>
                                          <p:spTgt spid="42"/>
                                        </p:tgtEl>
                                      </p:cBhvr>
                                    </p:animEffect>
                                    <p:set>
                                      <p:cBhvr>
                                        <p:cTn id="366" dur="1" fill="hold">
                                          <p:stCondLst>
                                            <p:cond delay="499"/>
                                          </p:stCondLst>
                                        </p:cTn>
                                        <p:tgtEl>
                                          <p:spTgt spid="42"/>
                                        </p:tgtEl>
                                        <p:attrNameLst>
                                          <p:attrName>style.visibility</p:attrName>
                                        </p:attrNameLst>
                                      </p:cBhvr>
                                      <p:to>
                                        <p:strVal val="hidden"/>
                                      </p:to>
                                    </p:set>
                                  </p:childTnLst>
                                </p:cTn>
                              </p:par>
                              <p:par>
                                <p:cTn id="367" presetID="53" presetClass="exit" presetSubtype="0" fill="hold" grpId="1" nodeType="withEffect">
                                  <p:stCondLst>
                                    <p:cond delay="0"/>
                                  </p:stCondLst>
                                  <p:childTnLst>
                                    <p:anim calcmode="lin" valueType="num">
                                      <p:cBhvr>
                                        <p:cTn id="368" dur="500"/>
                                        <p:tgtEl>
                                          <p:spTgt spid="43"/>
                                        </p:tgtEl>
                                        <p:attrNameLst>
                                          <p:attrName>ppt_w</p:attrName>
                                        </p:attrNameLst>
                                      </p:cBhvr>
                                      <p:tavLst>
                                        <p:tav tm="0">
                                          <p:val>
                                            <p:strVal val="ppt_w"/>
                                          </p:val>
                                        </p:tav>
                                        <p:tav tm="100000">
                                          <p:val>
                                            <p:fltVal val="0"/>
                                          </p:val>
                                        </p:tav>
                                      </p:tavLst>
                                    </p:anim>
                                    <p:anim calcmode="lin" valueType="num">
                                      <p:cBhvr>
                                        <p:cTn id="369" dur="500"/>
                                        <p:tgtEl>
                                          <p:spTgt spid="43"/>
                                        </p:tgtEl>
                                        <p:attrNameLst>
                                          <p:attrName>ppt_h</p:attrName>
                                        </p:attrNameLst>
                                      </p:cBhvr>
                                      <p:tavLst>
                                        <p:tav tm="0">
                                          <p:val>
                                            <p:strVal val="ppt_h"/>
                                          </p:val>
                                        </p:tav>
                                        <p:tav tm="100000">
                                          <p:val>
                                            <p:fltVal val="0"/>
                                          </p:val>
                                        </p:tav>
                                      </p:tavLst>
                                    </p:anim>
                                    <p:animEffect transition="out" filter="fade">
                                      <p:cBhvr>
                                        <p:cTn id="370" dur="500"/>
                                        <p:tgtEl>
                                          <p:spTgt spid="43"/>
                                        </p:tgtEl>
                                      </p:cBhvr>
                                    </p:animEffect>
                                    <p:set>
                                      <p:cBhvr>
                                        <p:cTn id="371" dur="1" fill="hold">
                                          <p:stCondLst>
                                            <p:cond delay="499"/>
                                          </p:stCondLst>
                                        </p:cTn>
                                        <p:tgtEl>
                                          <p:spTgt spid="43"/>
                                        </p:tgtEl>
                                        <p:attrNameLst>
                                          <p:attrName>style.visibility</p:attrName>
                                        </p:attrNameLst>
                                      </p:cBhvr>
                                      <p:to>
                                        <p:strVal val="hidden"/>
                                      </p:to>
                                    </p:set>
                                  </p:childTnLst>
                                </p:cTn>
                              </p:par>
                              <p:par>
                                <p:cTn id="372" presetID="53" presetClass="exit" presetSubtype="0" fill="hold" grpId="1" nodeType="withEffect">
                                  <p:stCondLst>
                                    <p:cond delay="0"/>
                                  </p:stCondLst>
                                  <p:childTnLst>
                                    <p:anim calcmode="lin" valueType="num">
                                      <p:cBhvr>
                                        <p:cTn id="373" dur="500"/>
                                        <p:tgtEl>
                                          <p:spTgt spid="44"/>
                                        </p:tgtEl>
                                        <p:attrNameLst>
                                          <p:attrName>ppt_w</p:attrName>
                                        </p:attrNameLst>
                                      </p:cBhvr>
                                      <p:tavLst>
                                        <p:tav tm="0">
                                          <p:val>
                                            <p:strVal val="ppt_w"/>
                                          </p:val>
                                        </p:tav>
                                        <p:tav tm="100000">
                                          <p:val>
                                            <p:fltVal val="0"/>
                                          </p:val>
                                        </p:tav>
                                      </p:tavLst>
                                    </p:anim>
                                    <p:anim calcmode="lin" valueType="num">
                                      <p:cBhvr>
                                        <p:cTn id="374" dur="500"/>
                                        <p:tgtEl>
                                          <p:spTgt spid="44"/>
                                        </p:tgtEl>
                                        <p:attrNameLst>
                                          <p:attrName>ppt_h</p:attrName>
                                        </p:attrNameLst>
                                      </p:cBhvr>
                                      <p:tavLst>
                                        <p:tav tm="0">
                                          <p:val>
                                            <p:strVal val="ppt_h"/>
                                          </p:val>
                                        </p:tav>
                                        <p:tav tm="100000">
                                          <p:val>
                                            <p:fltVal val="0"/>
                                          </p:val>
                                        </p:tav>
                                      </p:tavLst>
                                    </p:anim>
                                    <p:animEffect transition="out" filter="fade">
                                      <p:cBhvr>
                                        <p:cTn id="375" dur="500"/>
                                        <p:tgtEl>
                                          <p:spTgt spid="44"/>
                                        </p:tgtEl>
                                      </p:cBhvr>
                                    </p:animEffect>
                                    <p:set>
                                      <p:cBhvr>
                                        <p:cTn id="376" dur="1" fill="hold">
                                          <p:stCondLst>
                                            <p:cond delay="499"/>
                                          </p:stCondLst>
                                        </p:cTn>
                                        <p:tgtEl>
                                          <p:spTgt spid="44"/>
                                        </p:tgtEl>
                                        <p:attrNameLst>
                                          <p:attrName>style.visibility</p:attrName>
                                        </p:attrNameLst>
                                      </p:cBhvr>
                                      <p:to>
                                        <p:strVal val="hidden"/>
                                      </p:to>
                                    </p:set>
                                  </p:childTnLst>
                                </p:cTn>
                              </p:par>
                              <p:par>
                                <p:cTn id="377" presetID="53" presetClass="exit" presetSubtype="0" fill="hold" grpId="1" nodeType="withEffect">
                                  <p:stCondLst>
                                    <p:cond delay="0"/>
                                  </p:stCondLst>
                                  <p:childTnLst>
                                    <p:anim calcmode="lin" valueType="num">
                                      <p:cBhvr>
                                        <p:cTn id="378" dur="500"/>
                                        <p:tgtEl>
                                          <p:spTgt spid="45"/>
                                        </p:tgtEl>
                                        <p:attrNameLst>
                                          <p:attrName>ppt_w</p:attrName>
                                        </p:attrNameLst>
                                      </p:cBhvr>
                                      <p:tavLst>
                                        <p:tav tm="0">
                                          <p:val>
                                            <p:strVal val="ppt_w"/>
                                          </p:val>
                                        </p:tav>
                                        <p:tav tm="100000">
                                          <p:val>
                                            <p:fltVal val="0"/>
                                          </p:val>
                                        </p:tav>
                                      </p:tavLst>
                                    </p:anim>
                                    <p:anim calcmode="lin" valueType="num">
                                      <p:cBhvr>
                                        <p:cTn id="379" dur="500"/>
                                        <p:tgtEl>
                                          <p:spTgt spid="45"/>
                                        </p:tgtEl>
                                        <p:attrNameLst>
                                          <p:attrName>ppt_h</p:attrName>
                                        </p:attrNameLst>
                                      </p:cBhvr>
                                      <p:tavLst>
                                        <p:tav tm="0">
                                          <p:val>
                                            <p:strVal val="ppt_h"/>
                                          </p:val>
                                        </p:tav>
                                        <p:tav tm="100000">
                                          <p:val>
                                            <p:fltVal val="0"/>
                                          </p:val>
                                        </p:tav>
                                      </p:tavLst>
                                    </p:anim>
                                    <p:animEffect transition="out" filter="fade">
                                      <p:cBhvr>
                                        <p:cTn id="380" dur="500"/>
                                        <p:tgtEl>
                                          <p:spTgt spid="45"/>
                                        </p:tgtEl>
                                      </p:cBhvr>
                                    </p:animEffect>
                                    <p:set>
                                      <p:cBhvr>
                                        <p:cTn id="381" dur="1" fill="hold">
                                          <p:stCondLst>
                                            <p:cond delay="499"/>
                                          </p:stCondLst>
                                        </p:cTn>
                                        <p:tgtEl>
                                          <p:spTgt spid="45"/>
                                        </p:tgtEl>
                                        <p:attrNameLst>
                                          <p:attrName>style.visibility</p:attrName>
                                        </p:attrNameLst>
                                      </p:cBhvr>
                                      <p:to>
                                        <p:strVal val="hidden"/>
                                      </p:to>
                                    </p:set>
                                  </p:childTnLst>
                                </p:cTn>
                              </p:par>
                              <p:par>
                                <p:cTn id="382" presetID="53" presetClass="exit" presetSubtype="0" fill="hold" grpId="1" nodeType="withEffect">
                                  <p:stCondLst>
                                    <p:cond delay="0"/>
                                  </p:stCondLst>
                                  <p:childTnLst>
                                    <p:anim calcmode="lin" valueType="num">
                                      <p:cBhvr>
                                        <p:cTn id="383" dur="500"/>
                                        <p:tgtEl>
                                          <p:spTgt spid="46"/>
                                        </p:tgtEl>
                                        <p:attrNameLst>
                                          <p:attrName>ppt_w</p:attrName>
                                        </p:attrNameLst>
                                      </p:cBhvr>
                                      <p:tavLst>
                                        <p:tav tm="0">
                                          <p:val>
                                            <p:strVal val="ppt_w"/>
                                          </p:val>
                                        </p:tav>
                                        <p:tav tm="100000">
                                          <p:val>
                                            <p:fltVal val="0"/>
                                          </p:val>
                                        </p:tav>
                                      </p:tavLst>
                                    </p:anim>
                                    <p:anim calcmode="lin" valueType="num">
                                      <p:cBhvr>
                                        <p:cTn id="384" dur="500"/>
                                        <p:tgtEl>
                                          <p:spTgt spid="46"/>
                                        </p:tgtEl>
                                        <p:attrNameLst>
                                          <p:attrName>ppt_h</p:attrName>
                                        </p:attrNameLst>
                                      </p:cBhvr>
                                      <p:tavLst>
                                        <p:tav tm="0">
                                          <p:val>
                                            <p:strVal val="ppt_h"/>
                                          </p:val>
                                        </p:tav>
                                        <p:tav tm="100000">
                                          <p:val>
                                            <p:fltVal val="0"/>
                                          </p:val>
                                        </p:tav>
                                      </p:tavLst>
                                    </p:anim>
                                    <p:animEffect transition="out" filter="fade">
                                      <p:cBhvr>
                                        <p:cTn id="385" dur="500"/>
                                        <p:tgtEl>
                                          <p:spTgt spid="46"/>
                                        </p:tgtEl>
                                      </p:cBhvr>
                                    </p:animEffect>
                                    <p:set>
                                      <p:cBhvr>
                                        <p:cTn id="386" dur="1" fill="hold">
                                          <p:stCondLst>
                                            <p:cond delay="499"/>
                                          </p:stCondLst>
                                        </p:cTn>
                                        <p:tgtEl>
                                          <p:spTgt spid="46"/>
                                        </p:tgtEl>
                                        <p:attrNameLst>
                                          <p:attrName>style.visibility</p:attrName>
                                        </p:attrNameLst>
                                      </p:cBhvr>
                                      <p:to>
                                        <p:strVal val="hidden"/>
                                      </p:to>
                                    </p:set>
                                  </p:childTnLst>
                                </p:cTn>
                              </p:par>
                              <p:par>
                                <p:cTn id="387" presetID="53" presetClass="exit" presetSubtype="0" fill="hold" grpId="1" nodeType="withEffect">
                                  <p:stCondLst>
                                    <p:cond delay="0"/>
                                  </p:stCondLst>
                                  <p:childTnLst>
                                    <p:anim calcmode="lin" valueType="num">
                                      <p:cBhvr>
                                        <p:cTn id="388" dur="500"/>
                                        <p:tgtEl>
                                          <p:spTgt spid="49"/>
                                        </p:tgtEl>
                                        <p:attrNameLst>
                                          <p:attrName>ppt_w</p:attrName>
                                        </p:attrNameLst>
                                      </p:cBhvr>
                                      <p:tavLst>
                                        <p:tav tm="0">
                                          <p:val>
                                            <p:strVal val="ppt_w"/>
                                          </p:val>
                                        </p:tav>
                                        <p:tav tm="100000">
                                          <p:val>
                                            <p:fltVal val="0"/>
                                          </p:val>
                                        </p:tav>
                                      </p:tavLst>
                                    </p:anim>
                                    <p:anim calcmode="lin" valueType="num">
                                      <p:cBhvr>
                                        <p:cTn id="389" dur="500"/>
                                        <p:tgtEl>
                                          <p:spTgt spid="49"/>
                                        </p:tgtEl>
                                        <p:attrNameLst>
                                          <p:attrName>ppt_h</p:attrName>
                                        </p:attrNameLst>
                                      </p:cBhvr>
                                      <p:tavLst>
                                        <p:tav tm="0">
                                          <p:val>
                                            <p:strVal val="ppt_h"/>
                                          </p:val>
                                        </p:tav>
                                        <p:tav tm="100000">
                                          <p:val>
                                            <p:fltVal val="0"/>
                                          </p:val>
                                        </p:tav>
                                      </p:tavLst>
                                    </p:anim>
                                    <p:animEffect transition="out" filter="fade">
                                      <p:cBhvr>
                                        <p:cTn id="390" dur="500"/>
                                        <p:tgtEl>
                                          <p:spTgt spid="49"/>
                                        </p:tgtEl>
                                      </p:cBhvr>
                                    </p:animEffect>
                                    <p:set>
                                      <p:cBhvr>
                                        <p:cTn id="391" dur="1" fill="hold">
                                          <p:stCondLst>
                                            <p:cond delay="499"/>
                                          </p:stCondLst>
                                        </p:cTn>
                                        <p:tgtEl>
                                          <p:spTgt spid="49"/>
                                        </p:tgtEl>
                                        <p:attrNameLst>
                                          <p:attrName>style.visibility</p:attrName>
                                        </p:attrNameLst>
                                      </p:cBhvr>
                                      <p:to>
                                        <p:strVal val="hidden"/>
                                      </p:to>
                                    </p:set>
                                  </p:childTnLst>
                                </p:cTn>
                              </p:par>
                              <p:par>
                                <p:cTn id="392" presetID="53" presetClass="exit" presetSubtype="0" fill="hold" nodeType="withEffect">
                                  <p:stCondLst>
                                    <p:cond delay="0"/>
                                  </p:stCondLst>
                                  <p:childTnLst>
                                    <p:anim calcmode="lin" valueType="num">
                                      <p:cBhvr>
                                        <p:cTn id="393" dur="500"/>
                                        <p:tgtEl>
                                          <p:spTgt spid="50"/>
                                        </p:tgtEl>
                                        <p:attrNameLst>
                                          <p:attrName>ppt_w</p:attrName>
                                        </p:attrNameLst>
                                      </p:cBhvr>
                                      <p:tavLst>
                                        <p:tav tm="0">
                                          <p:val>
                                            <p:strVal val="ppt_w"/>
                                          </p:val>
                                        </p:tav>
                                        <p:tav tm="100000">
                                          <p:val>
                                            <p:fltVal val="0"/>
                                          </p:val>
                                        </p:tav>
                                      </p:tavLst>
                                    </p:anim>
                                    <p:anim calcmode="lin" valueType="num">
                                      <p:cBhvr>
                                        <p:cTn id="394" dur="500"/>
                                        <p:tgtEl>
                                          <p:spTgt spid="50"/>
                                        </p:tgtEl>
                                        <p:attrNameLst>
                                          <p:attrName>ppt_h</p:attrName>
                                        </p:attrNameLst>
                                      </p:cBhvr>
                                      <p:tavLst>
                                        <p:tav tm="0">
                                          <p:val>
                                            <p:strVal val="ppt_h"/>
                                          </p:val>
                                        </p:tav>
                                        <p:tav tm="100000">
                                          <p:val>
                                            <p:fltVal val="0"/>
                                          </p:val>
                                        </p:tav>
                                      </p:tavLst>
                                    </p:anim>
                                    <p:animEffect transition="out" filter="fade">
                                      <p:cBhvr>
                                        <p:cTn id="395" dur="500"/>
                                        <p:tgtEl>
                                          <p:spTgt spid="50"/>
                                        </p:tgtEl>
                                      </p:cBhvr>
                                    </p:animEffect>
                                    <p:set>
                                      <p:cBhvr>
                                        <p:cTn id="396" dur="1" fill="hold">
                                          <p:stCondLst>
                                            <p:cond delay="499"/>
                                          </p:stCondLst>
                                        </p:cTn>
                                        <p:tgtEl>
                                          <p:spTgt spid="50"/>
                                        </p:tgtEl>
                                        <p:attrNameLst>
                                          <p:attrName>style.visibility</p:attrName>
                                        </p:attrNameLst>
                                      </p:cBhvr>
                                      <p:to>
                                        <p:strVal val="hidden"/>
                                      </p:to>
                                    </p:set>
                                  </p:childTnLst>
                                </p:cTn>
                              </p:par>
                              <p:par>
                                <p:cTn id="397" presetID="53" presetClass="exit" presetSubtype="0" fill="hold" grpId="1" nodeType="withEffect">
                                  <p:stCondLst>
                                    <p:cond delay="0"/>
                                  </p:stCondLst>
                                  <p:childTnLst>
                                    <p:anim calcmode="lin" valueType="num">
                                      <p:cBhvr>
                                        <p:cTn id="398" dur="500"/>
                                        <p:tgtEl>
                                          <p:spTgt spid="51"/>
                                        </p:tgtEl>
                                        <p:attrNameLst>
                                          <p:attrName>ppt_w</p:attrName>
                                        </p:attrNameLst>
                                      </p:cBhvr>
                                      <p:tavLst>
                                        <p:tav tm="0">
                                          <p:val>
                                            <p:strVal val="ppt_w"/>
                                          </p:val>
                                        </p:tav>
                                        <p:tav tm="100000">
                                          <p:val>
                                            <p:fltVal val="0"/>
                                          </p:val>
                                        </p:tav>
                                      </p:tavLst>
                                    </p:anim>
                                    <p:anim calcmode="lin" valueType="num">
                                      <p:cBhvr>
                                        <p:cTn id="399" dur="500"/>
                                        <p:tgtEl>
                                          <p:spTgt spid="51"/>
                                        </p:tgtEl>
                                        <p:attrNameLst>
                                          <p:attrName>ppt_h</p:attrName>
                                        </p:attrNameLst>
                                      </p:cBhvr>
                                      <p:tavLst>
                                        <p:tav tm="0">
                                          <p:val>
                                            <p:strVal val="ppt_h"/>
                                          </p:val>
                                        </p:tav>
                                        <p:tav tm="100000">
                                          <p:val>
                                            <p:fltVal val="0"/>
                                          </p:val>
                                        </p:tav>
                                      </p:tavLst>
                                    </p:anim>
                                    <p:animEffect transition="out" filter="fade">
                                      <p:cBhvr>
                                        <p:cTn id="400" dur="500"/>
                                        <p:tgtEl>
                                          <p:spTgt spid="51"/>
                                        </p:tgtEl>
                                      </p:cBhvr>
                                    </p:animEffect>
                                    <p:set>
                                      <p:cBhvr>
                                        <p:cTn id="401" dur="1" fill="hold">
                                          <p:stCondLst>
                                            <p:cond delay="499"/>
                                          </p:stCondLst>
                                        </p:cTn>
                                        <p:tgtEl>
                                          <p:spTgt spid="51"/>
                                        </p:tgtEl>
                                        <p:attrNameLst>
                                          <p:attrName>style.visibility</p:attrName>
                                        </p:attrNameLst>
                                      </p:cBhvr>
                                      <p:to>
                                        <p:strVal val="hidden"/>
                                      </p:to>
                                    </p:set>
                                  </p:childTnLst>
                                </p:cTn>
                              </p:par>
                              <p:par>
                                <p:cTn id="402" presetID="53" presetClass="exit" presetSubtype="0" fill="hold" grpId="1" nodeType="withEffect">
                                  <p:stCondLst>
                                    <p:cond delay="0"/>
                                  </p:stCondLst>
                                  <p:childTnLst>
                                    <p:anim calcmode="lin" valueType="num">
                                      <p:cBhvr>
                                        <p:cTn id="403" dur="500"/>
                                        <p:tgtEl>
                                          <p:spTgt spid="52"/>
                                        </p:tgtEl>
                                        <p:attrNameLst>
                                          <p:attrName>ppt_w</p:attrName>
                                        </p:attrNameLst>
                                      </p:cBhvr>
                                      <p:tavLst>
                                        <p:tav tm="0">
                                          <p:val>
                                            <p:strVal val="ppt_w"/>
                                          </p:val>
                                        </p:tav>
                                        <p:tav tm="100000">
                                          <p:val>
                                            <p:fltVal val="0"/>
                                          </p:val>
                                        </p:tav>
                                      </p:tavLst>
                                    </p:anim>
                                    <p:anim calcmode="lin" valueType="num">
                                      <p:cBhvr>
                                        <p:cTn id="404" dur="500"/>
                                        <p:tgtEl>
                                          <p:spTgt spid="52"/>
                                        </p:tgtEl>
                                        <p:attrNameLst>
                                          <p:attrName>ppt_h</p:attrName>
                                        </p:attrNameLst>
                                      </p:cBhvr>
                                      <p:tavLst>
                                        <p:tav tm="0">
                                          <p:val>
                                            <p:strVal val="ppt_h"/>
                                          </p:val>
                                        </p:tav>
                                        <p:tav tm="100000">
                                          <p:val>
                                            <p:fltVal val="0"/>
                                          </p:val>
                                        </p:tav>
                                      </p:tavLst>
                                    </p:anim>
                                    <p:animEffect transition="out" filter="fade">
                                      <p:cBhvr>
                                        <p:cTn id="405" dur="500"/>
                                        <p:tgtEl>
                                          <p:spTgt spid="52"/>
                                        </p:tgtEl>
                                      </p:cBhvr>
                                    </p:animEffect>
                                    <p:set>
                                      <p:cBhvr>
                                        <p:cTn id="406" dur="1" fill="hold">
                                          <p:stCondLst>
                                            <p:cond delay="499"/>
                                          </p:stCondLst>
                                        </p:cTn>
                                        <p:tgtEl>
                                          <p:spTgt spid="52"/>
                                        </p:tgtEl>
                                        <p:attrNameLst>
                                          <p:attrName>style.visibility</p:attrName>
                                        </p:attrNameLst>
                                      </p:cBhvr>
                                      <p:to>
                                        <p:strVal val="hidden"/>
                                      </p:to>
                                    </p:set>
                                  </p:childTnLst>
                                </p:cTn>
                              </p:par>
                              <p:par>
                                <p:cTn id="407" presetID="53" presetClass="exit" presetSubtype="0" fill="hold" grpId="1" nodeType="withEffect">
                                  <p:stCondLst>
                                    <p:cond delay="0"/>
                                  </p:stCondLst>
                                  <p:childTnLst>
                                    <p:anim calcmode="lin" valueType="num">
                                      <p:cBhvr>
                                        <p:cTn id="408" dur="500"/>
                                        <p:tgtEl>
                                          <p:spTgt spid="53"/>
                                        </p:tgtEl>
                                        <p:attrNameLst>
                                          <p:attrName>ppt_w</p:attrName>
                                        </p:attrNameLst>
                                      </p:cBhvr>
                                      <p:tavLst>
                                        <p:tav tm="0">
                                          <p:val>
                                            <p:strVal val="ppt_w"/>
                                          </p:val>
                                        </p:tav>
                                        <p:tav tm="100000">
                                          <p:val>
                                            <p:fltVal val="0"/>
                                          </p:val>
                                        </p:tav>
                                      </p:tavLst>
                                    </p:anim>
                                    <p:anim calcmode="lin" valueType="num">
                                      <p:cBhvr>
                                        <p:cTn id="409" dur="500"/>
                                        <p:tgtEl>
                                          <p:spTgt spid="53"/>
                                        </p:tgtEl>
                                        <p:attrNameLst>
                                          <p:attrName>ppt_h</p:attrName>
                                        </p:attrNameLst>
                                      </p:cBhvr>
                                      <p:tavLst>
                                        <p:tav tm="0">
                                          <p:val>
                                            <p:strVal val="ppt_h"/>
                                          </p:val>
                                        </p:tav>
                                        <p:tav tm="100000">
                                          <p:val>
                                            <p:fltVal val="0"/>
                                          </p:val>
                                        </p:tav>
                                      </p:tavLst>
                                    </p:anim>
                                    <p:animEffect transition="out" filter="fade">
                                      <p:cBhvr>
                                        <p:cTn id="410" dur="500"/>
                                        <p:tgtEl>
                                          <p:spTgt spid="53"/>
                                        </p:tgtEl>
                                      </p:cBhvr>
                                    </p:animEffect>
                                    <p:set>
                                      <p:cBhvr>
                                        <p:cTn id="411" dur="1" fill="hold">
                                          <p:stCondLst>
                                            <p:cond delay="499"/>
                                          </p:stCondLst>
                                        </p:cTn>
                                        <p:tgtEl>
                                          <p:spTgt spid="53"/>
                                        </p:tgtEl>
                                        <p:attrNameLst>
                                          <p:attrName>style.visibility</p:attrName>
                                        </p:attrNameLst>
                                      </p:cBhvr>
                                      <p:to>
                                        <p:strVal val="hidden"/>
                                      </p:to>
                                    </p:set>
                                  </p:childTnLst>
                                </p:cTn>
                              </p:par>
                              <p:par>
                                <p:cTn id="412" presetID="53" presetClass="exit" presetSubtype="0" fill="hold" grpId="1" nodeType="withEffect">
                                  <p:stCondLst>
                                    <p:cond delay="0"/>
                                  </p:stCondLst>
                                  <p:childTnLst>
                                    <p:anim calcmode="lin" valueType="num">
                                      <p:cBhvr>
                                        <p:cTn id="413" dur="500"/>
                                        <p:tgtEl>
                                          <p:spTgt spid="54"/>
                                        </p:tgtEl>
                                        <p:attrNameLst>
                                          <p:attrName>ppt_w</p:attrName>
                                        </p:attrNameLst>
                                      </p:cBhvr>
                                      <p:tavLst>
                                        <p:tav tm="0">
                                          <p:val>
                                            <p:strVal val="ppt_w"/>
                                          </p:val>
                                        </p:tav>
                                        <p:tav tm="100000">
                                          <p:val>
                                            <p:fltVal val="0"/>
                                          </p:val>
                                        </p:tav>
                                      </p:tavLst>
                                    </p:anim>
                                    <p:anim calcmode="lin" valueType="num">
                                      <p:cBhvr>
                                        <p:cTn id="414" dur="500"/>
                                        <p:tgtEl>
                                          <p:spTgt spid="54"/>
                                        </p:tgtEl>
                                        <p:attrNameLst>
                                          <p:attrName>ppt_h</p:attrName>
                                        </p:attrNameLst>
                                      </p:cBhvr>
                                      <p:tavLst>
                                        <p:tav tm="0">
                                          <p:val>
                                            <p:strVal val="ppt_h"/>
                                          </p:val>
                                        </p:tav>
                                        <p:tav tm="100000">
                                          <p:val>
                                            <p:fltVal val="0"/>
                                          </p:val>
                                        </p:tav>
                                      </p:tavLst>
                                    </p:anim>
                                    <p:animEffect transition="out" filter="fade">
                                      <p:cBhvr>
                                        <p:cTn id="415" dur="500"/>
                                        <p:tgtEl>
                                          <p:spTgt spid="54"/>
                                        </p:tgtEl>
                                      </p:cBhvr>
                                    </p:animEffect>
                                    <p:set>
                                      <p:cBhvr>
                                        <p:cTn id="416" dur="1" fill="hold">
                                          <p:stCondLst>
                                            <p:cond delay="499"/>
                                          </p:stCondLst>
                                        </p:cTn>
                                        <p:tgtEl>
                                          <p:spTgt spid="54"/>
                                        </p:tgtEl>
                                        <p:attrNameLst>
                                          <p:attrName>style.visibility</p:attrName>
                                        </p:attrNameLst>
                                      </p:cBhvr>
                                      <p:to>
                                        <p:strVal val="hidden"/>
                                      </p:to>
                                    </p:set>
                                  </p:childTnLst>
                                </p:cTn>
                              </p:par>
                              <p:par>
                                <p:cTn id="417" presetID="53" presetClass="exit" presetSubtype="0" fill="hold" grpId="1" nodeType="withEffect">
                                  <p:stCondLst>
                                    <p:cond delay="0"/>
                                  </p:stCondLst>
                                  <p:childTnLst>
                                    <p:anim calcmode="lin" valueType="num">
                                      <p:cBhvr>
                                        <p:cTn id="418" dur="500"/>
                                        <p:tgtEl>
                                          <p:spTgt spid="55"/>
                                        </p:tgtEl>
                                        <p:attrNameLst>
                                          <p:attrName>ppt_w</p:attrName>
                                        </p:attrNameLst>
                                      </p:cBhvr>
                                      <p:tavLst>
                                        <p:tav tm="0">
                                          <p:val>
                                            <p:strVal val="ppt_w"/>
                                          </p:val>
                                        </p:tav>
                                        <p:tav tm="100000">
                                          <p:val>
                                            <p:fltVal val="0"/>
                                          </p:val>
                                        </p:tav>
                                      </p:tavLst>
                                    </p:anim>
                                    <p:anim calcmode="lin" valueType="num">
                                      <p:cBhvr>
                                        <p:cTn id="419" dur="500"/>
                                        <p:tgtEl>
                                          <p:spTgt spid="55"/>
                                        </p:tgtEl>
                                        <p:attrNameLst>
                                          <p:attrName>ppt_h</p:attrName>
                                        </p:attrNameLst>
                                      </p:cBhvr>
                                      <p:tavLst>
                                        <p:tav tm="0">
                                          <p:val>
                                            <p:strVal val="ppt_h"/>
                                          </p:val>
                                        </p:tav>
                                        <p:tav tm="100000">
                                          <p:val>
                                            <p:fltVal val="0"/>
                                          </p:val>
                                        </p:tav>
                                      </p:tavLst>
                                    </p:anim>
                                    <p:animEffect transition="out" filter="fade">
                                      <p:cBhvr>
                                        <p:cTn id="420" dur="500"/>
                                        <p:tgtEl>
                                          <p:spTgt spid="55"/>
                                        </p:tgtEl>
                                      </p:cBhvr>
                                    </p:animEffect>
                                    <p:set>
                                      <p:cBhvr>
                                        <p:cTn id="421" dur="1" fill="hold">
                                          <p:stCondLst>
                                            <p:cond delay="499"/>
                                          </p:stCondLst>
                                        </p:cTn>
                                        <p:tgtEl>
                                          <p:spTgt spid="55"/>
                                        </p:tgtEl>
                                        <p:attrNameLst>
                                          <p:attrName>style.visibility</p:attrName>
                                        </p:attrNameLst>
                                      </p:cBhvr>
                                      <p:to>
                                        <p:strVal val="hidden"/>
                                      </p:to>
                                    </p:set>
                                  </p:childTnLst>
                                </p:cTn>
                              </p:par>
                              <p:par>
                                <p:cTn id="422" presetID="10" presetClass="entr" presetSubtype="0" fill="hold" nodeType="withEffect">
                                  <p:stCondLst>
                                    <p:cond delay="0"/>
                                  </p:stCondLst>
                                  <p:childTnLst>
                                    <p:set>
                                      <p:cBhvr>
                                        <p:cTn id="423" dur="1" fill="hold">
                                          <p:stCondLst>
                                            <p:cond delay="0"/>
                                          </p:stCondLst>
                                        </p:cTn>
                                        <p:tgtEl>
                                          <p:spTgt spid="56"/>
                                        </p:tgtEl>
                                        <p:attrNameLst>
                                          <p:attrName>style.visibility</p:attrName>
                                        </p:attrNameLst>
                                      </p:cBhvr>
                                      <p:to>
                                        <p:strVal val="visible"/>
                                      </p:to>
                                    </p:set>
                                    <p:animEffect transition="in" filter="fade">
                                      <p:cBhvr>
                                        <p:cTn id="42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7" grpId="1" animBg="1"/>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p:bldP spid="44" grpId="1"/>
      <p:bldP spid="45" grpId="0"/>
      <p:bldP spid="45" grpId="1"/>
      <p:bldP spid="46" grpId="0"/>
      <p:bldP spid="46" grpId="1"/>
      <p:bldP spid="49" grpId="0" animBg="1"/>
      <p:bldP spid="49" grpId="1" animBg="1"/>
      <p:bldP spid="51" grpId="0" animBg="1"/>
      <p:bldP spid="51" grpId="1" animBg="1"/>
      <p:bldP spid="52" grpId="0" animBg="1"/>
      <p:bldP spid="52" grpId="1" animBg="1"/>
      <p:bldP spid="53" grpId="0" animBg="1"/>
      <p:bldP spid="53" grpId="1" animBg="1"/>
      <p:bldP spid="54" grpId="0" animBg="1"/>
      <p:bldP spid="54" grpId="1" animBg="1"/>
      <p:bldP spid="55" grpId="0" animBg="1"/>
      <p:bldP spid="5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smtClean="0"/>
              <a:t>Apurba Agriculture </a:t>
            </a:r>
            <a:r>
              <a:rPr lang="en-US" dirty="0" err="1" smtClean="0"/>
              <a:t>cl</a:t>
            </a:r>
            <a:r>
              <a:rPr lang="en-US" dirty="0" smtClean="0"/>
              <a:t> 7</a:t>
            </a:r>
            <a:endParaRPr lang="en-US" dirty="0"/>
          </a:p>
        </p:txBody>
      </p:sp>
      <p:sp>
        <p:nvSpPr>
          <p:cNvPr id="3" name="Slide Number Placeholder 2"/>
          <p:cNvSpPr>
            <a:spLocks noGrp="1"/>
          </p:cNvSpPr>
          <p:nvPr>
            <p:ph type="sldNum" sz="quarter" idx="12"/>
          </p:nvPr>
        </p:nvSpPr>
        <p:spPr/>
        <p:txBody>
          <a:bodyPr/>
          <a:lstStyle/>
          <a:p>
            <a:fld id="{AD160F91-44A2-4541-9486-14B8CBD8002E}" type="slidenum">
              <a:rPr lang="en-US" smtClean="0"/>
              <a:pPr/>
              <a:t>13</a:t>
            </a:fld>
            <a:endParaRPr lang="en-US"/>
          </a:p>
        </p:txBody>
      </p:sp>
      <p:pic>
        <p:nvPicPr>
          <p:cNvPr id="4" name="Picture 3" descr="Untitled.png"/>
          <p:cNvPicPr>
            <a:picLocks noChangeAspect="1"/>
          </p:cNvPicPr>
          <p:nvPr/>
        </p:nvPicPr>
        <p:blipFill>
          <a:blip r:embed="rId3"/>
          <a:srcRect b="635"/>
          <a:stretch>
            <a:fillRect/>
          </a:stretch>
        </p:blipFill>
        <p:spPr>
          <a:xfrm>
            <a:off x="533400" y="1524000"/>
            <a:ext cx="3953427" cy="3048000"/>
          </a:xfrm>
          <a:prstGeom prst="rect">
            <a:avLst/>
          </a:prstGeom>
          <a:ln>
            <a:solidFill>
              <a:srgbClr val="7030A0"/>
            </a:solidFill>
          </a:ln>
        </p:spPr>
      </p:pic>
      <p:pic>
        <p:nvPicPr>
          <p:cNvPr id="5" name="Picture 4" descr="guava222.jpg"/>
          <p:cNvPicPr>
            <a:picLocks noChangeAspect="1"/>
          </p:cNvPicPr>
          <p:nvPr/>
        </p:nvPicPr>
        <p:blipFill>
          <a:blip r:embed="rId4" cstate="print"/>
          <a:stretch>
            <a:fillRect/>
          </a:stretch>
        </p:blipFill>
        <p:spPr>
          <a:xfrm>
            <a:off x="4648200" y="1524000"/>
            <a:ext cx="3962400" cy="3048000"/>
          </a:xfrm>
          <a:prstGeom prst="rect">
            <a:avLst/>
          </a:prstGeom>
          <a:ln>
            <a:solidFill>
              <a:srgbClr val="7030A0"/>
            </a:solidFill>
          </a:ln>
        </p:spPr>
      </p:pic>
      <p:sp>
        <p:nvSpPr>
          <p:cNvPr id="7" name="Rectangle 6"/>
          <p:cNvSpPr/>
          <p:nvPr/>
        </p:nvSpPr>
        <p:spPr>
          <a:xfrm>
            <a:off x="533400" y="4648200"/>
            <a:ext cx="39624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200" dirty="0" smtClean="0">
                <a:latin typeface="NikoshBAN" pitchFamily="2" charset="0"/>
                <a:cs typeface="NikoshBAN" pitchFamily="2" charset="0"/>
              </a:rPr>
              <a:t>পেয়ারার গুটি কলম </a:t>
            </a:r>
            <a:endParaRPr lang="en-US" sz="3200" dirty="0">
              <a:latin typeface="NikoshBAN" pitchFamily="2" charset="0"/>
              <a:cs typeface="NikoshBAN" pitchFamily="2" charset="0"/>
            </a:endParaRPr>
          </a:p>
        </p:txBody>
      </p:sp>
      <p:sp>
        <p:nvSpPr>
          <p:cNvPr id="8" name="Rectangle 7"/>
          <p:cNvSpPr/>
          <p:nvPr/>
        </p:nvSpPr>
        <p:spPr>
          <a:xfrm>
            <a:off x="4648200" y="4648200"/>
            <a:ext cx="3962400" cy="533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200" dirty="0" smtClean="0">
                <a:latin typeface="NikoshBAN" pitchFamily="2" charset="0"/>
                <a:cs typeface="NikoshBAN" pitchFamily="2" charset="0"/>
              </a:rPr>
              <a:t>পেয়ারার বীজ</a:t>
            </a:r>
            <a:endParaRPr lang="en-US" sz="3200" dirty="0">
              <a:latin typeface="NikoshBAN" pitchFamily="2" charset="0"/>
              <a:cs typeface="NikoshBAN" pitchFamily="2" charset="0"/>
            </a:endParaRPr>
          </a:p>
        </p:txBody>
      </p:sp>
      <p:sp>
        <p:nvSpPr>
          <p:cNvPr id="9" name="TextBox 8"/>
          <p:cNvSpPr txBox="1"/>
          <p:nvPr/>
        </p:nvSpPr>
        <p:spPr>
          <a:xfrm>
            <a:off x="2942492" y="381000"/>
            <a:ext cx="3305908" cy="783193"/>
          </a:xfrm>
          <a:prstGeom prst="round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পেয়ারার চারা তৈরি</a:t>
            </a:r>
            <a:endParaRPr lang="en-US" sz="4000" dirty="0">
              <a:latin typeface="NikoshBAN" pitchFamily="2" charset="0"/>
              <a:cs typeface="NikoshBAN" pitchFamily="2" charset="0"/>
            </a:endParaRPr>
          </a:p>
        </p:txBody>
      </p:sp>
      <p:sp>
        <p:nvSpPr>
          <p:cNvPr id="10" name="Rectangle 9"/>
          <p:cNvSpPr/>
          <p:nvPr/>
        </p:nvSpPr>
        <p:spPr>
          <a:xfrm>
            <a:off x="533400" y="5410200"/>
            <a:ext cx="8077200" cy="7620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100" dirty="0" smtClean="0">
                <a:latin typeface="NikoshBAN" pitchFamily="2" charset="0"/>
                <a:cs typeface="NikoshBAN" pitchFamily="2" charset="0"/>
              </a:rPr>
              <a:t>বীজ থেকে ও গুটি কলমের মাধ্যমে পেয়ারার চারা তৈরি করা যায়। </a:t>
            </a:r>
            <a:endParaRPr lang="en-US" sz="31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par>
                          <p:cTn id="11" fill="hold">
                            <p:stCondLst>
                              <p:cond delay="2000"/>
                            </p:stCondLst>
                            <p:childTnLst>
                              <p:par>
                                <p:cTn id="12" presetID="52"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Scale>
                                      <p:cBhvr>
                                        <p:cTn id="14"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7"/>
                                        </p:tgtEl>
                                        <p:attrNameLst>
                                          <p:attrName>ppt_x</p:attrName>
                                          <p:attrName>ppt_y</p:attrName>
                                        </p:attrNameLst>
                                      </p:cBhvr>
                                    </p:animMotion>
                                    <p:animEffect transition="in" filter="fade">
                                      <p:cBhvr>
                                        <p:cTn id="16" dur="1000"/>
                                        <p:tgtEl>
                                          <p:spTgt spid="7"/>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Scale>
                                      <p:cBhvr>
                                        <p:cTn id="19"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8"/>
                                        </p:tgtEl>
                                        <p:attrNameLst>
                                          <p:attrName>ppt_x</p:attrName>
                                          <p:attrName>ppt_y</p:attrName>
                                        </p:attrNameLst>
                                      </p:cBhvr>
                                    </p:animMotion>
                                    <p:animEffect transition="in" filter="fade">
                                      <p:cBhvr>
                                        <p:cTn id="21" dur="1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Apurba Agriculture cl 7</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14</a:t>
            </a:fld>
            <a:endParaRPr lang="en-US"/>
          </a:p>
        </p:txBody>
      </p:sp>
      <p:pic>
        <p:nvPicPr>
          <p:cNvPr id="4" name="Picture 3" descr="tree_9191_0.jpg"/>
          <p:cNvPicPr>
            <a:picLocks noChangeAspect="1"/>
          </p:cNvPicPr>
          <p:nvPr/>
        </p:nvPicPr>
        <p:blipFill>
          <a:blip r:embed="rId3"/>
          <a:srcRect r="35807"/>
          <a:stretch>
            <a:fillRect/>
          </a:stretch>
        </p:blipFill>
        <p:spPr>
          <a:xfrm>
            <a:off x="304800" y="1524000"/>
            <a:ext cx="4114800" cy="3505200"/>
          </a:xfrm>
          <a:prstGeom prst="roundRect">
            <a:avLst/>
          </a:prstGeom>
          <a:ln w="38100">
            <a:solidFill>
              <a:srgbClr val="7030A0"/>
            </a:solidFill>
          </a:ln>
        </p:spPr>
      </p:pic>
      <p:pic>
        <p:nvPicPr>
          <p:cNvPr id="5" name="Picture 4" descr="Rangpur-Am-Alu-Lebu-Sash-Photo-by-FARUK-08-01-15.jpg"/>
          <p:cNvPicPr>
            <a:picLocks noChangeAspect="1"/>
          </p:cNvPicPr>
          <p:nvPr/>
        </p:nvPicPr>
        <p:blipFill>
          <a:blip r:embed="rId4"/>
          <a:srcRect l="16000" t="333" r="18041" b="2121"/>
          <a:stretch>
            <a:fillRect/>
          </a:stretch>
        </p:blipFill>
        <p:spPr>
          <a:xfrm>
            <a:off x="4724400" y="1524000"/>
            <a:ext cx="4114800" cy="3505200"/>
          </a:xfrm>
          <a:prstGeom prst="roundRect">
            <a:avLst/>
          </a:prstGeom>
          <a:ln w="38100">
            <a:solidFill>
              <a:srgbClr val="7030A0"/>
            </a:solidFill>
          </a:ln>
        </p:spPr>
      </p:pic>
      <p:sp>
        <p:nvSpPr>
          <p:cNvPr id="6" name="Rounded Rectangle 5"/>
          <p:cNvSpPr/>
          <p:nvPr/>
        </p:nvSpPr>
        <p:spPr>
          <a:xfrm>
            <a:off x="2590800" y="457200"/>
            <a:ext cx="39624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000" dirty="0" smtClean="0">
                <a:latin typeface="NikoshBAN" pitchFamily="2" charset="0"/>
                <a:cs typeface="NikoshBAN" pitchFamily="2" charset="0"/>
              </a:rPr>
              <a:t>পেয়ারার চারা রোপন</a:t>
            </a:r>
            <a:endParaRPr lang="en-US" sz="4000" dirty="0">
              <a:latin typeface="NikoshBAN" pitchFamily="2" charset="0"/>
              <a:cs typeface="NikoshBAN" pitchFamily="2" charset="0"/>
            </a:endParaRPr>
          </a:p>
        </p:txBody>
      </p:sp>
      <p:sp>
        <p:nvSpPr>
          <p:cNvPr id="7" name="TextBox 6"/>
          <p:cNvSpPr txBox="1"/>
          <p:nvPr/>
        </p:nvSpPr>
        <p:spPr>
          <a:xfrm>
            <a:off x="228600" y="5181600"/>
            <a:ext cx="8686800" cy="119181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পেয়ারার চারাগুলো গর্তের মাঝখানে রোপন করা হয়। চারাটিকে একটি শক্ত খুটির সাথে বেঁধে দিতে হবে যাতে বাতাসে হেলে না পরে। </a:t>
            </a:r>
            <a:endParaRPr lang="en-US" sz="32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0"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800" decel="100000"/>
                                        <p:tgtEl>
                                          <p:spTgt spid="7"/>
                                        </p:tgtEl>
                                      </p:cBhvr>
                                    </p:animEffect>
                                    <p:anim calcmode="lin" valueType="num">
                                      <p:cBhvr>
                                        <p:cTn id="28" dur="800" decel="100000" fill="hold"/>
                                        <p:tgtEl>
                                          <p:spTgt spid="7"/>
                                        </p:tgtEl>
                                        <p:attrNameLst>
                                          <p:attrName>style.rotation</p:attrName>
                                        </p:attrNameLst>
                                      </p:cBhvr>
                                      <p:tavLst>
                                        <p:tav tm="0">
                                          <p:val>
                                            <p:fltVal val="-90"/>
                                          </p:val>
                                        </p:tav>
                                        <p:tav tm="100000">
                                          <p:val>
                                            <p:fltVal val="0"/>
                                          </p:val>
                                        </p:tav>
                                      </p:tavLst>
                                    </p:anim>
                                    <p:anim calcmode="lin" valueType="num">
                                      <p:cBhvr>
                                        <p:cTn id="29" dur="800" decel="100000" fill="hold"/>
                                        <p:tgtEl>
                                          <p:spTgt spid="7"/>
                                        </p:tgtEl>
                                        <p:attrNameLst>
                                          <p:attrName>ppt_x</p:attrName>
                                        </p:attrNameLst>
                                      </p:cBhvr>
                                      <p:tavLst>
                                        <p:tav tm="0">
                                          <p:val>
                                            <p:strVal val="#ppt_x+0.4"/>
                                          </p:val>
                                        </p:tav>
                                        <p:tav tm="100000">
                                          <p:val>
                                            <p:strVal val="#ppt_x-0.05"/>
                                          </p:val>
                                        </p:tav>
                                      </p:tavLst>
                                    </p:anim>
                                    <p:anim calcmode="lin" valueType="num">
                                      <p:cBhvr>
                                        <p:cTn id="30" dur="800" decel="100000" fill="hold"/>
                                        <p:tgtEl>
                                          <p:spTgt spid="7"/>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81950000"/>
              </p:ext>
            </p:extLst>
          </p:nvPr>
        </p:nvGraphicFramePr>
        <p:xfrm>
          <a:off x="533400" y="1752600"/>
          <a:ext cx="7924800" cy="4258509"/>
        </p:xfrm>
        <a:graphic>
          <a:graphicData uri="http://schemas.openxmlformats.org/drawingml/2006/table">
            <a:tbl>
              <a:tblPr firstRow="1" firstCol="1" lastRow="1" lastCol="1" bandRow="1" bandCol="1">
                <a:tableStyleId>{5A111915-BE36-4E01-A7E5-04B1672EAD32}</a:tableStyleId>
              </a:tblPr>
              <a:tblGrid>
                <a:gridCol w="2264228"/>
                <a:gridCol w="5660572"/>
              </a:tblGrid>
              <a:tr h="780969">
                <a:tc rowSpan="2">
                  <a:txBody>
                    <a:bodyPr/>
                    <a:lstStyle/>
                    <a:p>
                      <a:pPr algn="ctr"/>
                      <a:endParaRPr lang="bn-BD" sz="2800" b="1" dirty="0" smtClean="0">
                        <a:solidFill>
                          <a:schemeClr val="tx1"/>
                        </a:solidFill>
                        <a:latin typeface="NikoshBAN" pitchFamily="2" charset="0"/>
                        <a:cs typeface="NikoshBAN" pitchFamily="2" charset="0"/>
                      </a:endParaRPr>
                    </a:p>
                    <a:p>
                      <a:pPr algn="ctr"/>
                      <a:r>
                        <a:rPr lang="bn-BD" sz="3600" b="1" dirty="0" smtClean="0">
                          <a:solidFill>
                            <a:schemeClr val="tx1"/>
                          </a:solidFill>
                          <a:latin typeface="NikoshBAN" pitchFamily="2" charset="0"/>
                          <a:cs typeface="NikoshBAN" pitchFamily="2" charset="0"/>
                        </a:rPr>
                        <a:t>সারের নাম </a:t>
                      </a:r>
                      <a:endParaRPr lang="en-US" sz="36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3200" b="1" dirty="0" smtClean="0">
                          <a:solidFill>
                            <a:schemeClr val="tx1"/>
                          </a:solidFill>
                          <a:latin typeface="NikoshBAN" pitchFamily="2" charset="0"/>
                          <a:cs typeface="NikoshBAN" pitchFamily="2" charset="0"/>
                        </a:rPr>
                        <a:t>সারের পরিমা</a:t>
                      </a:r>
                      <a:r>
                        <a:rPr lang="bn-IN" sz="3200" b="1" dirty="0" smtClean="0">
                          <a:solidFill>
                            <a:schemeClr val="tx1"/>
                          </a:solidFill>
                          <a:latin typeface="NikoshBAN" pitchFamily="2" charset="0"/>
                          <a:cs typeface="NikoshBAN" pitchFamily="2" charset="0"/>
                        </a:rPr>
                        <a:t>ণ</a:t>
                      </a:r>
                      <a:r>
                        <a:rPr lang="bn-BD" sz="3200" b="1" dirty="0" smtClean="0">
                          <a:solidFill>
                            <a:schemeClr val="tx1"/>
                          </a:solidFill>
                          <a:latin typeface="NikoshBAN" pitchFamily="2" charset="0"/>
                          <a:cs typeface="NikoshBAN" pitchFamily="2" charset="0"/>
                        </a:rPr>
                        <a:t> / গাছ</a:t>
                      </a:r>
                      <a:r>
                        <a:rPr lang="bn-BD" sz="3600" b="1" dirty="0" smtClean="0">
                          <a:solidFill>
                            <a:schemeClr val="tx1"/>
                          </a:solidFill>
                          <a:latin typeface="NikoshBAN" pitchFamily="2" charset="0"/>
                          <a:cs typeface="NikoshBAN" pitchFamily="2" charset="0"/>
                        </a:rPr>
                        <a:t> </a:t>
                      </a:r>
                      <a:endParaRPr lang="en-US" sz="36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B w="12700"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r h="666831">
                <a:tc vMerge="1">
                  <a:txBody>
                    <a:bodyPr/>
                    <a:lstStyle/>
                    <a:p>
                      <a:endParaRPr lang="en-US"/>
                    </a:p>
                  </a:txBody>
                  <a:tcPr/>
                </a:tc>
                <a:tc>
                  <a:txBody>
                    <a:bodyPr/>
                    <a:lstStyle/>
                    <a:p>
                      <a:pPr algn="ctr"/>
                      <a:r>
                        <a:rPr lang="bn-BD" sz="2800" b="1" dirty="0" smtClean="0">
                          <a:solidFill>
                            <a:schemeClr val="tx1"/>
                          </a:solidFill>
                          <a:latin typeface="NikoshBAN" pitchFamily="2" charset="0"/>
                          <a:cs typeface="NikoshBAN" pitchFamily="2" charset="0"/>
                        </a:rPr>
                        <a:t>১</a:t>
                      </a:r>
                      <a:r>
                        <a:rPr lang="bn-BD" sz="2800" b="1" baseline="0" dirty="0" smtClean="0">
                          <a:solidFill>
                            <a:schemeClr val="tx1"/>
                          </a:solidFill>
                          <a:latin typeface="NikoshBAN" pitchFamily="2" charset="0"/>
                          <a:cs typeface="NikoshBAN" pitchFamily="2" charset="0"/>
                        </a:rPr>
                        <a:t> – </a:t>
                      </a:r>
                      <a:r>
                        <a:rPr lang="bn-BD" sz="2800" b="1" dirty="0" smtClean="0">
                          <a:solidFill>
                            <a:schemeClr val="tx1"/>
                          </a:solidFill>
                          <a:latin typeface="NikoshBAN" pitchFamily="2" charset="0"/>
                          <a:cs typeface="NikoshBAN" pitchFamily="2" charset="0"/>
                        </a:rPr>
                        <a:t>৩ বছর সময় পর্যন্ত</a:t>
                      </a:r>
                      <a:endParaRPr lang="en-US" sz="28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r h="687406">
                <a:tc>
                  <a:txBody>
                    <a:bodyPr/>
                    <a:lstStyle/>
                    <a:p>
                      <a:pPr algn="ctr"/>
                      <a:r>
                        <a:rPr lang="bn-BD" sz="2800" b="1" dirty="0" smtClean="0">
                          <a:solidFill>
                            <a:schemeClr val="tx1"/>
                          </a:solidFill>
                          <a:latin typeface="NikoshBAN" pitchFamily="2" charset="0"/>
                          <a:cs typeface="NikoshBAN" pitchFamily="2" charset="0"/>
                        </a:rPr>
                        <a:t>গোবর সার</a:t>
                      </a:r>
                      <a:endParaRPr lang="en-US" sz="28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2800" b="1" dirty="0" smtClean="0">
                          <a:solidFill>
                            <a:schemeClr val="tx1"/>
                          </a:solidFill>
                          <a:latin typeface="NikoshBAN" pitchFamily="2" charset="0"/>
                          <a:cs typeface="NikoshBAN" pitchFamily="2" charset="0"/>
                        </a:rPr>
                        <a:t>১০ – ২০ কেজি</a:t>
                      </a:r>
                      <a:endParaRPr lang="en-US" sz="28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r h="687406">
                <a:tc>
                  <a:txBody>
                    <a:bodyPr/>
                    <a:lstStyle/>
                    <a:p>
                      <a:pPr algn="ctr"/>
                      <a:r>
                        <a:rPr lang="bn-BD" sz="2800" b="1" dirty="0" smtClean="0">
                          <a:solidFill>
                            <a:schemeClr val="tx1"/>
                          </a:solidFill>
                          <a:latin typeface="NikoshBAN" pitchFamily="2" charset="0"/>
                          <a:cs typeface="NikoshBAN" pitchFamily="2" charset="0"/>
                        </a:rPr>
                        <a:t>ইউরিয়া</a:t>
                      </a:r>
                      <a:endParaRPr lang="en-US" sz="28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2800" b="1" dirty="0" smtClean="0">
                          <a:solidFill>
                            <a:schemeClr val="tx1"/>
                          </a:solidFill>
                          <a:latin typeface="NikoshBAN" pitchFamily="2" charset="0"/>
                          <a:cs typeface="NikoshBAN" pitchFamily="2" charset="0"/>
                        </a:rPr>
                        <a:t>১৫০ – ৩০০ গ্রাম</a:t>
                      </a:r>
                      <a:endParaRPr lang="en-US" sz="28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r h="785090">
                <a:tc>
                  <a:txBody>
                    <a:bodyPr/>
                    <a:lstStyle/>
                    <a:p>
                      <a:pPr algn="ctr"/>
                      <a:r>
                        <a:rPr lang="bn-BD" sz="2800" b="1" dirty="0" smtClean="0">
                          <a:solidFill>
                            <a:schemeClr val="tx1"/>
                          </a:solidFill>
                          <a:latin typeface="NikoshBAN" pitchFamily="2" charset="0"/>
                          <a:cs typeface="NikoshBAN" pitchFamily="2" charset="0"/>
                        </a:rPr>
                        <a:t>টিএসপি</a:t>
                      </a:r>
                      <a:r>
                        <a:rPr lang="bn-BD" sz="2800" b="1" baseline="0" dirty="0" smtClean="0">
                          <a:solidFill>
                            <a:schemeClr val="tx1"/>
                          </a:solidFill>
                          <a:latin typeface="NikoshBAN" pitchFamily="2" charset="0"/>
                          <a:cs typeface="NikoshBAN" pitchFamily="2" charset="0"/>
                        </a:rPr>
                        <a:t> </a:t>
                      </a:r>
                      <a:endParaRPr lang="en-US" sz="28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2800" b="1" dirty="0" smtClean="0">
                          <a:solidFill>
                            <a:schemeClr val="tx1"/>
                          </a:solidFill>
                          <a:latin typeface="NikoshBAN" pitchFamily="2" charset="0"/>
                          <a:cs typeface="NikoshBAN" pitchFamily="2" charset="0"/>
                        </a:rPr>
                        <a:t>১৫০ – ৩০০ গ্রাম</a:t>
                      </a:r>
                      <a:endParaRPr lang="en-US" sz="28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r h="650807">
                <a:tc>
                  <a:txBody>
                    <a:bodyPr/>
                    <a:lstStyle/>
                    <a:p>
                      <a:pPr algn="ctr"/>
                      <a:r>
                        <a:rPr lang="bn-BD" sz="2800" b="1" dirty="0" smtClean="0">
                          <a:solidFill>
                            <a:schemeClr val="tx1"/>
                          </a:solidFill>
                          <a:latin typeface="NikoshBAN" pitchFamily="2" charset="0"/>
                          <a:cs typeface="NikoshBAN" pitchFamily="2" charset="0"/>
                        </a:rPr>
                        <a:t>এমওপি</a:t>
                      </a:r>
                      <a:r>
                        <a:rPr lang="bn-BD" sz="2800" b="1" baseline="0" dirty="0" smtClean="0">
                          <a:solidFill>
                            <a:schemeClr val="tx1"/>
                          </a:solidFill>
                          <a:latin typeface="NikoshBAN" pitchFamily="2" charset="0"/>
                          <a:cs typeface="NikoshBAN" pitchFamily="2" charset="0"/>
                        </a:rPr>
                        <a:t> </a:t>
                      </a:r>
                      <a:endParaRPr lang="en-US" sz="2800" b="1" dirty="0">
                        <a:solidFill>
                          <a:schemeClr val="tx1"/>
                        </a:solidFill>
                        <a:latin typeface="NikoshBAN" pitchFamily="2" charset="0"/>
                        <a:cs typeface="NikoshBAN" pitchFamily="2" charset="0"/>
                      </a:endParaRPr>
                    </a:p>
                  </a:txBody>
                  <a:tcPr>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c>
                  <a:txBody>
                    <a:bodyPr/>
                    <a:lstStyle/>
                    <a:p>
                      <a:pPr algn="ctr"/>
                      <a:r>
                        <a:rPr lang="bn-BD" sz="2800" b="1" dirty="0" smtClean="0">
                          <a:solidFill>
                            <a:schemeClr val="tx1"/>
                          </a:solidFill>
                          <a:latin typeface="NikoshBAN" pitchFamily="2" charset="0"/>
                          <a:cs typeface="NikoshBAN" pitchFamily="2" charset="0"/>
                        </a:rPr>
                        <a:t>১৫০ – ৩০০ গ্রাম</a:t>
                      </a:r>
                      <a:endParaRPr lang="en-US" sz="2800" b="1" dirty="0">
                        <a:solidFill>
                          <a:schemeClr val="tx1"/>
                        </a:solidFill>
                        <a:latin typeface="NikoshBAN" pitchFamily="2" charset="0"/>
                        <a:cs typeface="NikoshBAN" pitchFamily="2" charset="0"/>
                      </a:endParaRPr>
                    </a:p>
                  </a:txBody>
                  <a:tcPr>
                    <a:lnL w="28575" cap="flat" cmpd="sng" algn="ctr">
                      <a:solidFill>
                        <a:srgbClr val="0070C0"/>
                      </a:solidFill>
                      <a:prstDash val="solid"/>
                      <a:round/>
                      <a:headEnd type="none" w="med" len="med"/>
                      <a:tailEnd type="none" w="med" len="med"/>
                    </a:lnL>
                    <a:lnR w="28575" cap="flat" cmpd="sng" algn="ctr">
                      <a:solidFill>
                        <a:srgbClr val="0070C0"/>
                      </a:solidFill>
                      <a:prstDash val="solid"/>
                      <a:round/>
                      <a:headEnd type="none" w="med" len="med"/>
                      <a:tailEnd type="none" w="med" len="med"/>
                    </a:lnR>
                    <a:lnT w="28575" cap="flat" cmpd="sng" algn="ctr">
                      <a:solidFill>
                        <a:srgbClr val="0070C0"/>
                      </a:solidFill>
                      <a:prstDash val="solid"/>
                      <a:round/>
                      <a:headEnd type="none" w="med" len="med"/>
                      <a:tailEnd type="none" w="med" len="med"/>
                    </a:lnT>
                    <a:lnB w="28575" cap="flat" cmpd="sng" algn="ctr">
                      <a:solidFill>
                        <a:srgbClr val="0070C0"/>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tcPr>
                </a:tc>
              </a:tr>
            </a:tbl>
          </a:graphicData>
        </a:graphic>
      </p:graphicFrame>
      <p:sp>
        <p:nvSpPr>
          <p:cNvPr id="12" name="TextBox 11"/>
          <p:cNvSpPr txBox="1"/>
          <p:nvPr/>
        </p:nvSpPr>
        <p:spPr>
          <a:xfrm>
            <a:off x="1295400" y="504111"/>
            <a:ext cx="6477000" cy="715089"/>
          </a:xfrm>
          <a:prstGeom prst="flowChartAlternateProcess">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3600" b="1" dirty="0" smtClean="0">
                <a:latin typeface="NikoshBAN" pitchFamily="2" charset="0"/>
                <a:cs typeface="NikoshBAN" pitchFamily="2" charset="0"/>
              </a:rPr>
              <a:t>পেয়ারা গাছে সার প্রয়োগের পরিমা</a:t>
            </a:r>
            <a:r>
              <a:rPr lang="bn-IN" sz="3600" b="1" dirty="0">
                <a:latin typeface="NikoshBAN" pitchFamily="2" charset="0"/>
                <a:cs typeface="NikoshBAN" pitchFamily="2" charset="0"/>
              </a:rPr>
              <a:t>ণ</a:t>
            </a:r>
            <a:endParaRPr lang="en-US" sz="3600" b="1" dirty="0">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12CF4F74-C24C-4DBC-A93A-AB35CB314D07}" type="slidenum">
              <a:rPr lang="en-US" smtClean="0"/>
              <a:pPr/>
              <a:t>15</a:t>
            </a:fld>
            <a:endParaRPr lang="en-US"/>
          </a:p>
        </p:txBody>
      </p:sp>
      <p:sp>
        <p:nvSpPr>
          <p:cNvPr id="5" name="Footer Placeholder 4"/>
          <p:cNvSpPr>
            <a:spLocks noGrp="1"/>
          </p:cNvSpPr>
          <p:nvPr>
            <p:ph type="ftr" sz="quarter" idx="11"/>
          </p:nvPr>
        </p:nvSpPr>
        <p:spPr/>
        <p:txBody>
          <a:bodyPr/>
          <a:lstStyle/>
          <a:p>
            <a:r>
              <a:rPr lang="en-US" smtClean="0"/>
              <a:t>Apurba Agriculture cl 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900" decel="100000" fill="hold"/>
                                        <p:tgtEl>
                                          <p:spTgt spid="12"/>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6670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দলগত </a:t>
            </a:r>
            <a:r>
              <a:rPr lang="en-US"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 কাজ</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descr="10353548_365085780360663_5308469925829331783_n.jpg"/>
          <p:cNvPicPr>
            <a:picLocks noChangeAspect="1"/>
          </p:cNvPicPr>
          <p:nvPr/>
        </p:nvPicPr>
        <p:blipFill>
          <a:blip r:embed="rId3"/>
          <a:stretch>
            <a:fillRect/>
          </a:stretch>
        </p:blipFill>
        <p:spPr>
          <a:xfrm>
            <a:off x="1600200" y="1418975"/>
            <a:ext cx="6172200" cy="3405351"/>
          </a:xfrm>
          <a:prstGeom prst="roundRect">
            <a:avLst>
              <a:gd name="adj" fmla="val 8594"/>
            </a:avLst>
          </a:prstGeom>
          <a:solidFill>
            <a:srgbClr val="FFFFFF">
              <a:shade val="85000"/>
            </a:srgbClr>
          </a:solidFill>
          <a:ln>
            <a:noFill/>
          </a:ln>
          <a:effectLst/>
        </p:spPr>
      </p:pic>
      <p:sp>
        <p:nvSpPr>
          <p:cNvPr id="4" name="Title 1"/>
          <p:cNvSpPr txBox="1">
            <a:spLocks/>
          </p:cNvSpPr>
          <p:nvPr/>
        </p:nvSpPr>
        <p:spPr>
          <a:xfrm>
            <a:off x="533400" y="5029200"/>
            <a:ext cx="8001000" cy="13716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Autofit/>
          </a:bodyPr>
          <a:lstStyle/>
          <a:p>
            <a:pPr lvl="0" algn="ctr">
              <a:spcBef>
                <a:spcPct val="0"/>
              </a:spcBef>
              <a:defRPr/>
            </a:pPr>
            <a:r>
              <a:rPr lang="bn-BD" sz="2800" dirty="0" smtClean="0">
                <a:latin typeface="NikoshBAN" pitchFamily="2" charset="0"/>
                <a:cs typeface="NikoshBAN" pitchFamily="2" charset="0"/>
              </a:rPr>
              <a:t>পোস্টার কাগজে পেয়ারার চারা রোপনের পদ্ধতির চিত্র অঙ্কন করে শ্রেণিতে উপস্থাপন কর।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16</a:t>
            </a:fld>
            <a:endParaRPr lang="en-US" dirty="0"/>
          </a:p>
        </p:txBody>
      </p:sp>
      <p:sp>
        <p:nvSpPr>
          <p:cNvPr id="6" name="Footer Placeholder 5"/>
          <p:cNvSpPr>
            <a:spLocks noGrp="1"/>
          </p:cNvSpPr>
          <p:nvPr>
            <p:ph type="ftr" sz="quarter" idx="11"/>
          </p:nvPr>
        </p:nvSpPr>
        <p:spPr/>
        <p:txBody>
          <a:bodyPr/>
          <a:lstStyle/>
          <a:p>
            <a:r>
              <a:rPr lang="en-US" smtClean="0"/>
              <a:t>Apurba Agriculture cl 6</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Apurba Agriculture cl 7</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17</a:t>
            </a:fld>
            <a:endParaRPr lang="en-US"/>
          </a:p>
        </p:txBody>
      </p:sp>
      <p:pic>
        <p:nvPicPr>
          <p:cNvPr id="4" name="Picture 3" descr="guava-stage2.jpg"/>
          <p:cNvPicPr>
            <a:picLocks noChangeAspect="1"/>
          </p:cNvPicPr>
          <p:nvPr/>
        </p:nvPicPr>
        <p:blipFill>
          <a:blip r:embed="rId3"/>
          <a:stretch>
            <a:fillRect/>
          </a:stretch>
        </p:blipFill>
        <p:spPr>
          <a:xfrm>
            <a:off x="1193800" y="1524000"/>
            <a:ext cx="6959600" cy="4724400"/>
          </a:xfrm>
          <a:prstGeom prst="roundRect">
            <a:avLst>
              <a:gd name="adj" fmla="val 9770"/>
            </a:avLst>
          </a:prstGeom>
          <a:ln w="57150">
            <a:solidFill>
              <a:srgbClr val="7030A0"/>
            </a:solidFill>
          </a:ln>
        </p:spPr>
      </p:pic>
      <p:sp>
        <p:nvSpPr>
          <p:cNvPr id="5" name="Rounded Rectangle 4"/>
          <p:cNvSpPr/>
          <p:nvPr/>
        </p:nvSpPr>
        <p:spPr>
          <a:xfrm>
            <a:off x="2133600" y="457200"/>
            <a:ext cx="48768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000" dirty="0" smtClean="0">
                <a:latin typeface="NikoshBAN" pitchFamily="2" charset="0"/>
                <a:cs typeface="NikoshBAN" pitchFamily="2" charset="0"/>
              </a:rPr>
              <a:t>পেয়ারা গাছের অঙ্গ ছাঁটাই</a:t>
            </a:r>
            <a:endParaRPr lang="en-US" sz="40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Apurba Agriculture cl 7</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18</a:t>
            </a:fld>
            <a:endParaRPr lang="en-US"/>
          </a:p>
        </p:txBody>
      </p:sp>
      <p:pic>
        <p:nvPicPr>
          <p:cNvPr id="4" name="Picture 3" descr="PIC_L-13.JPG"/>
          <p:cNvPicPr>
            <a:picLocks noChangeAspect="1"/>
          </p:cNvPicPr>
          <p:nvPr/>
        </p:nvPicPr>
        <p:blipFill>
          <a:blip r:embed="rId3"/>
          <a:srcRect l="19091"/>
          <a:stretch>
            <a:fillRect/>
          </a:stretch>
        </p:blipFill>
        <p:spPr>
          <a:xfrm>
            <a:off x="256742" y="1676400"/>
            <a:ext cx="4239058" cy="3886200"/>
          </a:xfrm>
          <a:prstGeom prst="roundRect">
            <a:avLst/>
          </a:prstGeom>
          <a:ln w="38100">
            <a:solidFill>
              <a:srgbClr val="7030A0"/>
            </a:solidFill>
          </a:ln>
        </p:spPr>
      </p:pic>
      <p:sp>
        <p:nvSpPr>
          <p:cNvPr id="5" name="Rounded Rectangle 4"/>
          <p:cNvSpPr/>
          <p:nvPr/>
        </p:nvSpPr>
        <p:spPr>
          <a:xfrm>
            <a:off x="4646954" y="1676400"/>
            <a:ext cx="4268446" cy="3886200"/>
          </a:xfrm>
          <a:prstGeom prst="roundRect">
            <a:avLst/>
          </a:prstGeom>
          <a:ln w="38100">
            <a:solidFill>
              <a:srgbClr val="7030A0"/>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4000" dirty="0" smtClean="0">
                <a:latin typeface="NikoshBAN" pitchFamily="2" charset="0"/>
                <a:cs typeface="NikoshBAN" pitchFamily="2" charset="0"/>
              </a:rPr>
              <a:t>ফল ধারনের সময় এপ্রিল থেকে জুন মাস পর্যন্ত ৭ – ১০ দিন পরপর পানি সেচ দিলে ফলন বৃদ্ধি পায়। </a:t>
            </a:r>
            <a:endParaRPr lang="en-US" sz="4000" dirty="0">
              <a:latin typeface="NikoshBAN" pitchFamily="2" charset="0"/>
              <a:cs typeface="NikoshBAN" pitchFamily="2" charset="0"/>
            </a:endParaRPr>
          </a:p>
        </p:txBody>
      </p:sp>
      <p:sp>
        <p:nvSpPr>
          <p:cNvPr id="6" name="Rounded Rectangle 5"/>
          <p:cNvSpPr/>
          <p:nvPr/>
        </p:nvSpPr>
        <p:spPr>
          <a:xfrm>
            <a:off x="3352800" y="457200"/>
            <a:ext cx="2438400" cy="838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000" dirty="0" smtClean="0">
                <a:latin typeface="NikoshBAN" pitchFamily="2" charset="0"/>
                <a:cs typeface="NikoshBAN" pitchFamily="2" charset="0"/>
              </a:rPr>
              <a:t>সেচ প্রদান </a:t>
            </a:r>
            <a:endParaRPr lang="en-US" sz="40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9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lt">
                                    <p:tmPct val="5000"/>
                                  </p:iterate>
                                  <p:childTnLst>
                                    <p:set>
                                      <p:cBhvr>
                                        <p:cTn id="14" dur="1" fill="hold">
                                          <p:stCondLst>
                                            <p:cond delay="0"/>
                                          </p:stCondLst>
                                        </p:cTn>
                                        <p:tgtEl>
                                          <p:spTgt spid="5">
                                            <p:bg/>
                                          </p:spTgt>
                                        </p:tgtEl>
                                        <p:attrNameLst>
                                          <p:attrName>style.visibility</p:attrName>
                                        </p:attrNameLst>
                                      </p:cBhvr>
                                      <p:to>
                                        <p:strVal val="visible"/>
                                      </p:to>
                                    </p:set>
                                    <p:anim calcmode="lin" valueType="num">
                                      <p:cBhvr>
                                        <p:cTn id="15" dur="1000" fill="hold"/>
                                        <p:tgtEl>
                                          <p:spTgt spid="5">
                                            <p:bg/>
                                          </p:spTgt>
                                        </p:tgtEl>
                                        <p:attrNameLst>
                                          <p:attrName>ppt_w</p:attrName>
                                        </p:attrNameLst>
                                      </p:cBhvr>
                                      <p:tavLst>
                                        <p:tav tm="0">
                                          <p:val>
                                            <p:fltVal val="0"/>
                                          </p:val>
                                        </p:tav>
                                        <p:tav tm="100000">
                                          <p:val>
                                            <p:strVal val="#ppt_w"/>
                                          </p:val>
                                        </p:tav>
                                      </p:tavLst>
                                    </p:anim>
                                    <p:anim calcmode="lin" valueType="num">
                                      <p:cBhvr>
                                        <p:cTn id="16" dur="1000" fill="hold"/>
                                        <p:tgtEl>
                                          <p:spTgt spid="5">
                                            <p:bg/>
                                          </p:spTgt>
                                        </p:tgtEl>
                                        <p:attrNameLst>
                                          <p:attrName>ppt_h</p:attrName>
                                        </p:attrNameLst>
                                      </p:cBhvr>
                                      <p:tavLst>
                                        <p:tav tm="0">
                                          <p:val>
                                            <p:fltVal val="0"/>
                                          </p:val>
                                        </p:tav>
                                        <p:tav tm="100000">
                                          <p:val>
                                            <p:strVal val="#ppt_h"/>
                                          </p:val>
                                        </p:tav>
                                      </p:tavLst>
                                    </p:anim>
                                    <p:anim calcmode="lin" valueType="num">
                                      <p:cBhvr>
                                        <p:cTn id="17" dur="1000" fill="hold"/>
                                        <p:tgtEl>
                                          <p:spTgt spid="5">
                                            <p:bg/>
                                          </p:spTgt>
                                        </p:tgtEl>
                                        <p:attrNameLst>
                                          <p:attrName>style.rotation</p:attrName>
                                        </p:attrNameLst>
                                      </p:cBhvr>
                                      <p:tavLst>
                                        <p:tav tm="0">
                                          <p:val>
                                            <p:fltVal val="90"/>
                                          </p:val>
                                        </p:tav>
                                        <p:tav tm="100000">
                                          <p:val>
                                            <p:fltVal val="0"/>
                                          </p:val>
                                        </p:tav>
                                      </p:tavLst>
                                    </p:anim>
                                    <p:animEffect transition="in" filter="fade">
                                      <p:cBhvr>
                                        <p:cTn id="18" dur="1000"/>
                                        <p:tgtEl>
                                          <p:spTgt spid="5">
                                            <p:bg/>
                                          </p:spTgt>
                                        </p:tgtEl>
                                      </p:cBhvr>
                                    </p:animEffect>
                                  </p:childTnLst>
                                </p:cTn>
                              </p:par>
                              <p:par>
                                <p:cTn id="19" presetID="31" presetClass="entr" presetSubtype="0" fill="hold" grpId="0" nodeType="withEffect">
                                  <p:stCondLst>
                                    <p:cond delay="0"/>
                                  </p:stCondLst>
                                  <p:iterate type="lt">
                                    <p:tmPct val="5000"/>
                                  </p:iterate>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3"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4" dur="10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900" decel="100000" fill="hold"/>
                                        <p:tgtEl>
                                          <p:spTgt spid="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kanker.jpg"/>
          <p:cNvPicPr>
            <a:picLocks noChangeAspect="1"/>
          </p:cNvPicPr>
          <p:nvPr/>
        </p:nvPicPr>
        <p:blipFill>
          <a:blip r:embed="rId3"/>
          <a:stretch>
            <a:fillRect/>
          </a:stretch>
        </p:blipFill>
        <p:spPr>
          <a:xfrm>
            <a:off x="304800" y="1752600"/>
            <a:ext cx="4191000" cy="4029808"/>
          </a:xfrm>
          <a:prstGeom prst="roundRect">
            <a:avLst/>
          </a:prstGeom>
          <a:ln w="38100">
            <a:solidFill>
              <a:srgbClr val="7030A0"/>
            </a:solidFill>
          </a:ln>
        </p:spPr>
      </p:pic>
      <p:pic>
        <p:nvPicPr>
          <p:cNvPr id="4" name="Picture 3" descr="wpid-IMG_20140825_124449.jpg"/>
          <p:cNvPicPr>
            <a:picLocks noChangeAspect="1"/>
          </p:cNvPicPr>
          <p:nvPr/>
        </p:nvPicPr>
        <p:blipFill>
          <a:blip r:embed="rId4"/>
          <a:srcRect l="2000" t="22414" r="14800" b="17616"/>
          <a:stretch>
            <a:fillRect/>
          </a:stretch>
        </p:blipFill>
        <p:spPr>
          <a:xfrm>
            <a:off x="4648200" y="1752600"/>
            <a:ext cx="4191000" cy="4029808"/>
          </a:xfrm>
          <a:prstGeom prst="roundRect">
            <a:avLst/>
          </a:prstGeom>
          <a:ln w="38100">
            <a:solidFill>
              <a:srgbClr val="7030A0"/>
            </a:solidFill>
          </a:ln>
        </p:spPr>
      </p:pic>
      <p:sp>
        <p:nvSpPr>
          <p:cNvPr id="2" name="Footer Placeholder 1"/>
          <p:cNvSpPr>
            <a:spLocks noGrp="1"/>
          </p:cNvSpPr>
          <p:nvPr>
            <p:ph type="ftr" sz="quarter" idx="11"/>
          </p:nvPr>
        </p:nvSpPr>
        <p:spPr/>
        <p:txBody>
          <a:bodyPr/>
          <a:lstStyle/>
          <a:p>
            <a:r>
              <a:rPr lang="en-US" smtClean="0"/>
              <a:t>Apurba Agriculture cl 7</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19</a:t>
            </a:fld>
            <a:endParaRPr lang="en-US"/>
          </a:p>
        </p:txBody>
      </p:sp>
      <p:sp>
        <p:nvSpPr>
          <p:cNvPr id="6" name="Rounded Rectangle 5"/>
          <p:cNvSpPr/>
          <p:nvPr/>
        </p:nvSpPr>
        <p:spPr>
          <a:xfrm>
            <a:off x="2362200" y="381000"/>
            <a:ext cx="4419600" cy="990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4000" dirty="0" smtClean="0">
                <a:latin typeface="NikoshBAN" pitchFamily="2" charset="0"/>
                <a:cs typeface="NikoshBAN" pitchFamily="2" charset="0"/>
              </a:rPr>
              <a:t>পেয়ারার রোগ </a:t>
            </a:r>
            <a:endParaRPr lang="en-US" sz="4000" dirty="0" smtClean="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
                                        </p:tgtEl>
                                        <p:attrNameLst>
                                          <p:attrName>ppt_y</p:attrName>
                                        </p:attrNameLst>
                                      </p:cBhvr>
                                      <p:tavLst>
                                        <p:tav tm="0">
                                          <p:val>
                                            <p:strVal val="#ppt_y"/>
                                          </p:val>
                                        </p:tav>
                                        <p:tav tm="100000">
                                          <p:val>
                                            <p:strVal val="#ppt_y"/>
                                          </p:val>
                                        </p:tav>
                                      </p:tavLst>
                                    </p:anim>
                                    <p:animEffect transition="in" filter="fade">
                                      <p:cBhvr>
                                        <p:cTn id="10" dur="1000"/>
                                        <p:tgtEl>
                                          <p:spTgt spid="4"/>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2601" y="493102"/>
            <a:ext cx="8245898" cy="5679098"/>
          </a:xfrm>
          <a:prstGeom prst="roundRect">
            <a:avLst/>
          </a:prstGeom>
          <a:ln>
            <a:noFill/>
          </a:ln>
          <a:effectLst>
            <a:softEdge rad="112500"/>
          </a:effectLst>
        </p:spPr>
      </p:pic>
      <p:sp>
        <p:nvSpPr>
          <p:cNvPr id="2" name="TextBox 1"/>
          <p:cNvSpPr txBox="1"/>
          <p:nvPr/>
        </p:nvSpPr>
        <p:spPr>
          <a:xfrm>
            <a:off x="1447800" y="2645698"/>
            <a:ext cx="6324600" cy="1569660"/>
          </a:xfrm>
          <a:prstGeom prst="rect">
            <a:avLst/>
          </a:prstGeom>
          <a:noFill/>
        </p:spPr>
        <p:txBody>
          <a:bodyPr wrap="square" rtlCol="0">
            <a:prstTxWarp prst="textWave2">
              <a:avLst/>
            </a:prstTxWarp>
            <a:spAutoFit/>
          </a:bodyPr>
          <a:lstStyle/>
          <a:p>
            <a:pPr algn="ctr"/>
            <a:r>
              <a:rPr lang="bn-BD" sz="19900"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স্বাগতম </a:t>
            </a:r>
            <a:endParaRPr lang="en-US" sz="19900"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Apurba Agriculture cl 7</a:t>
            </a:r>
            <a:endParaRPr lang="en-US"/>
          </a:p>
        </p:txBody>
      </p:sp>
    </p:spTree>
    <p:extLst>
      <p:ext uri="{BB962C8B-B14F-4D97-AF65-F5344CB8AC3E}">
        <p14:creationId xmlns:p14="http://schemas.microsoft.com/office/powerpoint/2010/main" val="141127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lgal_leaf_spot_2.jpg"/>
          <p:cNvPicPr>
            <a:picLocks noChangeAspect="1"/>
          </p:cNvPicPr>
          <p:nvPr/>
        </p:nvPicPr>
        <p:blipFill>
          <a:blip r:embed="rId3"/>
          <a:srcRect l="27469"/>
          <a:stretch>
            <a:fillRect/>
          </a:stretch>
        </p:blipFill>
        <p:spPr>
          <a:xfrm>
            <a:off x="304800" y="1905000"/>
            <a:ext cx="4114800" cy="3733800"/>
          </a:xfrm>
          <a:prstGeom prst="roundRect">
            <a:avLst/>
          </a:prstGeom>
          <a:ln w="101600" cap="sq" cmpd="thickThin">
            <a:solidFill>
              <a:schemeClr val="tx1"/>
            </a:solidFill>
            <a:prstDash val="solid"/>
            <a:miter lim="800000"/>
          </a:ln>
          <a:effectLst>
            <a:innerShdw blurRad="76200">
              <a:srgbClr val="000000"/>
            </a:innerShdw>
          </a:effectLst>
        </p:spPr>
      </p:pic>
      <p:sp>
        <p:nvSpPr>
          <p:cNvPr id="2" name="Footer Placeholder 1"/>
          <p:cNvSpPr>
            <a:spLocks noGrp="1"/>
          </p:cNvSpPr>
          <p:nvPr>
            <p:ph type="ftr" sz="quarter" idx="11"/>
          </p:nvPr>
        </p:nvSpPr>
        <p:spPr/>
        <p:txBody>
          <a:bodyPr/>
          <a:lstStyle/>
          <a:p>
            <a:r>
              <a:rPr lang="en-US" smtClean="0"/>
              <a:t>Apurba Agriculture cl 7</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20</a:t>
            </a:fld>
            <a:endParaRPr lang="en-US"/>
          </a:p>
        </p:txBody>
      </p:sp>
      <p:sp>
        <p:nvSpPr>
          <p:cNvPr id="6" name="Rounded Rectangle 5"/>
          <p:cNvSpPr/>
          <p:nvPr/>
        </p:nvSpPr>
        <p:spPr>
          <a:xfrm>
            <a:off x="2362200" y="381000"/>
            <a:ext cx="4419600" cy="99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latin typeface="NikoshBAN" pitchFamily="2" charset="0"/>
                <a:cs typeface="NikoshBAN" pitchFamily="2" charset="0"/>
              </a:rPr>
              <a:t>পেয়ারার রোগ দমন</a:t>
            </a:r>
            <a:endParaRPr lang="en-US" sz="4000" dirty="0" smtClean="0">
              <a:latin typeface="NikoshBAN" pitchFamily="2" charset="0"/>
              <a:cs typeface="NikoshBAN" pitchFamily="2" charset="0"/>
            </a:endParaRPr>
          </a:p>
        </p:txBody>
      </p:sp>
      <p:sp>
        <p:nvSpPr>
          <p:cNvPr id="7" name="Rounded Rectangle 6"/>
          <p:cNvSpPr/>
          <p:nvPr/>
        </p:nvSpPr>
        <p:spPr>
          <a:xfrm>
            <a:off x="4686300" y="1866900"/>
            <a:ext cx="4191000" cy="3810000"/>
          </a:xfrm>
          <a:prstGeom prst="roundRect">
            <a:avLst/>
          </a:prstGeom>
          <a:ln w="101600" cmpd="thickThin">
            <a:solidFill>
              <a:schemeClr val="tx1"/>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bn-BD" sz="4400" dirty="0" smtClean="0">
                <a:latin typeface="NikoshBAN" pitchFamily="2" charset="0"/>
                <a:cs typeface="NikoshBAN" pitchFamily="2" charset="0"/>
              </a:rPr>
              <a:t>এ রোগ প্রতিরোধের জন্য গাছ থেকে ঝড়ে পড়া পাতা ও ফল সংগ্রহ করে পুড়িয়ে ফেলতে হবে। </a:t>
            </a:r>
            <a:endParaRPr lang="en-US" sz="4400" dirty="0">
              <a:latin typeface="NikoshBAN" pitchFamily="2" charset="0"/>
              <a:cs typeface="NikoshBAN" pitchFamily="2" charset="0"/>
            </a:endParaRPr>
          </a:p>
        </p:txBody>
      </p:sp>
      <p:pic>
        <p:nvPicPr>
          <p:cNvPr id="4" name="Picture 3" descr="6024298466_20da7149c1.jpg"/>
          <p:cNvPicPr>
            <a:picLocks noChangeAspect="1"/>
          </p:cNvPicPr>
          <p:nvPr/>
        </p:nvPicPr>
        <p:blipFill>
          <a:blip r:embed="rId4"/>
          <a:srcRect r="10980"/>
          <a:stretch>
            <a:fillRect/>
          </a:stretch>
        </p:blipFill>
        <p:spPr>
          <a:xfrm>
            <a:off x="304800" y="1905000"/>
            <a:ext cx="4114800" cy="3733800"/>
          </a:xfrm>
          <a:prstGeom prst="roundRect">
            <a:avLst/>
          </a:prstGeom>
          <a:ln w="101600" cap="sq" cmpd="thickThin">
            <a:solidFill>
              <a:schemeClr val="tx1"/>
            </a:solidFill>
            <a:prstDash val="solid"/>
            <a:miter lim="800000"/>
          </a:ln>
          <a:effectLst>
            <a:innerShdw blurRad="76200">
              <a:srgbClr val="000000"/>
            </a:innerShdw>
          </a:effectLst>
        </p:spPr>
      </p:pic>
      <p:sp>
        <p:nvSpPr>
          <p:cNvPr id="8" name="Rounded Rectangle 7"/>
          <p:cNvSpPr/>
          <p:nvPr/>
        </p:nvSpPr>
        <p:spPr>
          <a:xfrm>
            <a:off x="4686300" y="1828800"/>
            <a:ext cx="4191000" cy="3810000"/>
          </a:xfrm>
          <a:prstGeom prst="roundRect">
            <a:avLst/>
          </a:prstGeom>
          <a:ln w="101600" cmpd="thickThin">
            <a:solidFill>
              <a:schemeClr val="tx1"/>
            </a:solidFill>
            <a:prstDash val="solid"/>
          </a:ln>
        </p:spPr>
        <p:style>
          <a:lnRef idx="1">
            <a:schemeClr val="dk1"/>
          </a:lnRef>
          <a:fillRef idx="2">
            <a:schemeClr val="dk1"/>
          </a:fillRef>
          <a:effectRef idx="1">
            <a:schemeClr val="dk1"/>
          </a:effectRef>
          <a:fontRef idx="minor">
            <a:schemeClr val="dk1"/>
          </a:fontRef>
        </p:style>
        <p:txBody>
          <a:bodyPr rtlCol="0" anchor="ctr"/>
          <a:lstStyle/>
          <a:p>
            <a:pPr algn="ctr"/>
            <a:r>
              <a:rPr lang="bn-BD" sz="4400" dirty="0" smtClean="0">
                <a:latin typeface="NikoshBAN" pitchFamily="2" charset="0"/>
                <a:cs typeface="NikoshBAN" pitchFamily="2" charset="0"/>
              </a:rPr>
              <a:t>গাছে ফল ধরার পর ২৫০ ইসি টিল্ট ১৫ দিন পর পর ৩–৪ বার স্প্রে করতে হবে। </a:t>
            </a:r>
            <a:endParaRPr lang="en-US" sz="44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800" decel="100000"/>
                                        <p:tgtEl>
                                          <p:spTgt spid="7"/>
                                        </p:tgtEl>
                                      </p:cBhvr>
                                    </p:animEffect>
                                    <p:anim calcmode="lin" valueType="num">
                                      <p:cBhvr>
                                        <p:cTn id="18" dur="800" decel="100000" fill="hold"/>
                                        <p:tgtEl>
                                          <p:spTgt spid="7"/>
                                        </p:tgtEl>
                                        <p:attrNameLst>
                                          <p:attrName>style.rotation</p:attrName>
                                        </p:attrNameLst>
                                      </p:cBhvr>
                                      <p:tavLst>
                                        <p:tav tm="0">
                                          <p:val>
                                            <p:fltVal val="-90"/>
                                          </p:val>
                                        </p:tav>
                                        <p:tav tm="100000">
                                          <p:val>
                                            <p:fltVal val="0"/>
                                          </p:val>
                                        </p:tav>
                                      </p:tavLst>
                                    </p:anim>
                                    <p:anim calcmode="lin" valueType="num">
                                      <p:cBhvr>
                                        <p:cTn id="19" dur="800" decel="100000" fill="hold"/>
                                        <p:tgtEl>
                                          <p:spTgt spid="7"/>
                                        </p:tgtEl>
                                        <p:attrNameLst>
                                          <p:attrName>ppt_x</p:attrName>
                                        </p:attrNameLst>
                                      </p:cBhvr>
                                      <p:tavLst>
                                        <p:tav tm="0">
                                          <p:val>
                                            <p:strVal val="#ppt_x+0.4"/>
                                          </p:val>
                                        </p:tav>
                                        <p:tav tm="100000">
                                          <p:val>
                                            <p:strVal val="#ppt_x-0.05"/>
                                          </p:val>
                                        </p:tav>
                                      </p:tavLst>
                                    </p:anim>
                                    <p:anim calcmode="lin" valueType="num">
                                      <p:cBhvr>
                                        <p:cTn id="20" dur="800" decel="100000" fill="hold"/>
                                        <p:tgtEl>
                                          <p:spTgt spid="7"/>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800" decel="100000"/>
                                        <p:tgtEl>
                                          <p:spTgt spid="4"/>
                                        </p:tgtEl>
                                      </p:cBhvr>
                                    </p:animEffect>
                                    <p:anim calcmode="lin" valueType="num">
                                      <p:cBhvr>
                                        <p:cTn id="28" dur="800" decel="100000" fill="hold"/>
                                        <p:tgtEl>
                                          <p:spTgt spid="4"/>
                                        </p:tgtEl>
                                        <p:attrNameLst>
                                          <p:attrName>style.rotation</p:attrName>
                                        </p:attrNameLst>
                                      </p:cBhvr>
                                      <p:tavLst>
                                        <p:tav tm="0">
                                          <p:val>
                                            <p:fltVal val="-90"/>
                                          </p:val>
                                        </p:tav>
                                        <p:tav tm="100000">
                                          <p:val>
                                            <p:fltVal val="0"/>
                                          </p:val>
                                        </p:tav>
                                      </p:tavLst>
                                    </p:anim>
                                    <p:anim calcmode="lin" valueType="num">
                                      <p:cBhvr>
                                        <p:cTn id="29" dur="800" decel="100000" fill="hold"/>
                                        <p:tgtEl>
                                          <p:spTgt spid="4"/>
                                        </p:tgtEl>
                                        <p:attrNameLst>
                                          <p:attrName>ppt_x</p:attrName>
                                        </p:attrNameLst>
                                      </p:cBhvr>
                                      <p:tavLst>
                                        <p:tav tm="0">
                                          <p:val>
                                            <p:strVal val="#ppt_x+0.4"/>
                                          </p:val>
                                        </p:tav>
                                        <p:tav tm="100000">
                                          <p:val>
                                            <p:strVal val="#ppt_x-0.05"/>
                                          </p:val>
                                        </p:tav>
                                      </p:tavLst>
                                    </p:anim>
                                    <p:anim calcmode="lin" valueType="num">
                                      <p:cBhvr>
                                        <p:cTn id="30" dur="800" decel="100000" fill="hold"/>
                                        <p:tgtEl>
                                          <p:spTgt spid="4"/>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800" decel="100000"/>
                                        <p:tgtEl>
                                          <p:spTgt spid="8"/>
                                        </p:tgtEl>
                                      </p:cBhvr>
                                    </p:animEffect>
                                    <p:anim calcmode="lin" valueType="num">
                                      <p:cBhvr>
                                        <p:cTn id="38" dur="800" decel="100000" fill="hold"/>
                                        <p:tgtEl>
                                          <p:spTgt spid="8"/>
                                        </p:tgtEl>
                                        <p:attrNameLst>
                                          <p:attrName>style.rotation</p:attrName>
                                        </p:attrNameLst>
                                      </p:cBhvr>
                                      <p:tavLst>
                                        <p:tav tm="0">
                                          <p:val>
                                            <p:fltVal val="-90"/>
                                          </p:val>
                                        </p:tav>
                                        <p:tav tm="100000">
                                          <p:val>
                                            <p:fltVal val="0"/>
                                          </p:val>
                                        </p:tav>
                                      </p:tavLst>
                                    </p:anim>
                                    <p:anim calcmode="lin" valueType="num">
                                      <p:cBhvr>
                                        <p:cTn id="39" dur="800" decel="100000" fill="hold"/>
                                        <p:tgtEl>
                                          <p:spTgt spid="8"/>
                                        </p:tgtEl>
                                        <p:attrNameLst>
                                          <p:attrName>ppt_x</p:attrName>
                                        </p:attrNameLst>
                                      </p:cBhvr>
                                      <p:tavLst>
                                        <p:tav tm="0">
                                          <p:val>
                                            <p:strVal val="#ppt_x+0.4"/>
                                          </p:val>
                                        </p:tav>
                                        <p:tav tm="100000">
                                          <p:val>
                                            <p:strVal val="#ppt_x-0.05"/>
                                          </p:val>
                                        </p:tav>
                                      </p:tavLst>
                                    </p:anim>
                                    <p:anim calcmode="lin" valueType="num">
                                      <p:cBhvr>
                                        <p:cTn id="40" dur="800" decel="100000" fill="hold"/>
                                        <p:tgtEl>
                                          <p:spTgt spid="8"/>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ppt_x</p:attrName>
                                        </p:attrNameLst>
                                      </p:cBhvr>
                                      <p:tavLst>
                                        <p:tav tm="0">
                                          <p:val>
                                            <p:strVal val="#ppt_x"/>
                                          </p:val>
                                        </p:tav>
                                        <p:tav tm="100000">
                                          <p:val>
                                            <p:strVal val="#ppt_x"/>
                                          </p:val>
                                        </p:tav>
                                      </p:tavLst>
                                    </p:anim>
                                    <p:anim calcmode="lin" valueType="num">
                                      <p:cBhvr>
                                        <p:cTn id="49" dur="900" decel="100000" fill="hold"/>
                                        <p:tgtEl>
                                          <p:spTgt spid="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Apurba Agriculture cl 7</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21</a:t>
            </a:fld>
            <a:endParaRPr lang="en-US"/>
          </a:p>
        </p:txBody>
      </p:sp>
      <p:pic>
        <p:nvPicPr>
          <p:cNvPr id="4" name="Picture 3" descr="image_962_274742.jpg"/>
          <p:cNvPicPr>
            <a:picLocks noChangeAspect="1"/>
          </p:cNvPicPr>
          <p:nvPr/>
        </p:nvPicPr>
        <p:blipFill>
          <a:blip r:embed="rId3"/>
          <a:stretch>
            <a:fillRect/>
          </a:stretch>
        </p:blipFill>
        <p:spPr>
          <a:xfrm>
            <a:off x="1119187" y="1676400"/>
            <a:ext cx="6905625" cy="4552950"/>
          </a:xfrm>
          <a:prstGeom prst="rect">
            <a:avLst/>
          </a:prstGeom>
          <a:ln w="88900" cap="sq" cmpd="thickThin">
            <a:solidFill>
              <a:srgbClr val="000000"/>
            </a:solidFill>
            <a:prstDash val="solid"/>
            <a:miter lim="800000"/>
          </a:ln>
          <a:effectLst>
            <a:innerShdw blurRad="76200">
              <a:srgbClr val="000000"/>
            </a:innerShdw>
          </a:effectLst>
        </p:spPr>
      </p:pic>
      <p:sp>
        <p:nvSpPr>
          <p:cNvPr id="5" name="Rounded Rectangle 4"/>
          <p:cNvSpPr/>
          <p:nvPr/>
        </p:nvSpPr>
        <p:spPr>
          <a:xfrm>
            <a:off x="3048000" y="381000"/>
            <a:ext cx="3048000" cy="99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latin typeface="NikoshBAN" pitchFamily="2" charset="0"/>
                <a:cs typeface="NikoshBAN" pitchFamily="2" charset="0"/>
              </a:rPr>
              <a:t>ফসল সংগ্রহ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900" decel="100000" fill="hold"/>
                                        <p:tgtEl>
                                          <p:spTgt spid="5"/>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_925_137156.jpg"/>
          <p:cNvPicPr>
            <a:picLocks noChangeAspect="1"/>
          </p:cNvPicPr>
          <p:nvPr/>
        </p:nvPicPr>
        <p:blipFill>
          <a:blip r:embed="rId2"/>
          <a:stretch>
            <a:fillRect/>
          </a:stretch>
        </p:blipFill>
        <p:spPr>
          <a:xfrm>
            <a:off x="381000" y="1828800"/>
            <a:ext cx="4064000" cy="3810000"/>
          </a:xfrm>
          <a:prstGeom prst="roundRect">
            <a:avLst/>
          </a:prstGeom>
          <a:ln w="57150">
            <a:solidFill>
              <a:srgbClr val="00B0F0"/>
            </a:solidFill>
          </a:ln>
        </p:spPr>
      </p:pic>
      <p:sp>
        <p:nvSpPr>
          <p:cNvPr id="5" name="Rounded Rectangle 4"/>
          <p:cNvSpPr/>
          <p:nvPr/>
        </p:nvSpPr>
        <p:spPr>
          <a:xfrm>
            <a:off x="4648200" y="1828800"/>
            <a:ext cx="4191000" cy="3810000"/>
          </a:xfrm>
          <a:prstGeom prst="roundRect">
            <a:avLst/>
          </a:prstGeom>
          <a:ln w="57150">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dirty="0" smtClean="0">
                <a:latin typeface="NikoshBAN" pitchFamily="2" charset="0"/>
                <a:cs typeface="NikoshBAN" pitchFamily="2" charset="0"/>
              </a:rPr>
              <a:t>পেয়ারা গাছের বয়স ও জাত ভেদে ফলনে পার্থক্য দেখা যায়। ৪-৫ বছরের একটি গাছ থেকে বছরে ১৫-২০ কেজি ফল পাওয়া যায়। </a:t>
            </a:r>
            <a:endParaRPr lang="en-US" sz="3600" dirty="0">
              <a:latin typeface="NikoshBAN" pitchFamily="2" charset="0"/>
              <a:cs typeface="NikoshBAN" pitchFamily="2" charset="0"/>
            </a:endParaRPr>
          </a:p>
        </p:txBody>
      </p:sp>
      <p:sp>
        <p:nvSpPr>
          <p:cNvPr id="2" name="Footer Placeholder 1"/>
          <p:cNvSpPr>
            <a:spLocks noGrp="1"/>
          </p:cNvSpPr>
          <p:nvPr>
            <p:ph type="ftr" sz="quarter" idx="11"/>
          </p:nvPr>
        </p:nvSpPr>
        <p:spPr/>
        <p:txBody>
          <a:bodyPr/>
          <a:lstStyle/>
          <a:p>
            <a:r>
              <a:rPr lang="en-US" smtClean="0"/>
              <a:t>Apurba Agriculture cl 7</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22</a:t>
            </a:fld>
            <a:endParaRPr lang="en-US"/>
          </a:p>
        </p:txBody>
      </p:sp>
      <p:sp>
        <p:nvSpPr>
          <p:cNvPr id="6" name="Rounded Rectangle 5"/>
          <p:cNvSpPr/>
          <p:nvPr/>
        </p:nvSpPr>
        <p:spPr>
          <a:xfrm>
            <a:off x="3048000" y="381000"/>
            <a:ext cx="3048000" cy="9906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4000" dirty="0" smtClean="0">
                <a:latin typeface="NikoshBAN" pitchFamily="2" charset="0"/>
                <a:cs typeface="NikoshBAN" pitchFamily="2" charset="0"/>
              </a:rPr>
              <a:t>পেয়ারার ফলন</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900" decel="100000" fill="hold"/>
                                        <p:tgtEl>
                                          <p:spTgt spid="6"/>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43200" y="457200"/>
            <a:ext cx="3733800" cy="762000"/>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rPr>
              <a:t>দলগত কাজ </a:t>
            </a:r>
            <a:endParaRPr lang="en-US" sz="4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NikoshBAN" pitchFamily="2" charset="0"/>
              <a:cs typeface="NikoshBAN"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8694" y="1676400"/>
            <a:ext cx="4447726" cy="2438400"/>
          </a:xfrm>
          <a:prstGeom prst="roundRect">
            <a:avLst/>
          </a:prstGeom>
          <a:ln>
            <a:noFill/>
          </a:ln>
          <a:effectLst>
            <a:outerShdw blurRad="292100" dist="139700" dir="2700000" algn="tl" rotWithShape="0">
              <a:srgbClr val="333333">
                <a:alpha val="65000"/>
              </a:srgbClr>
            </a:outerShdw>
          </a:effectLst>
        </p:spPr>
      </p:pic>
      <p:sp>
        <p:nvSpPr>
          <p:cNvPr id="4" name="Title 1"/>
          <p:cNvSpPr txBox="1">
            <a:spLocks/>
          </p:cNvSpPr>
          <p:nvPr/>
        </p:nvSpPr>
        <p:spPr>
          <a:xfrm>
            <a:off x="381000" y="4800600"/>
            <a:ext cx="8610600" cy="1600200"/>
          </a:xfrm>
          <a:prstGeom prst="flowChartTerminator">
            <a:avLst/>
          </a:prstGeom>
          <a:gradFill rotWithShape="1">
            <a:gsLst>
              <a:gs pos="0">
                <a:srgbClr val="FFEFD1"/>
              </a:gs>
              <a:gs pos="64999">
                <a:srgbClr val="F0EBD5"/>
              </a:gs>
              <a:gs pos="100000">
                <a:srgbClr val="D1C39F"/>
              </a:gs>
            </a:gsLst>
            <a:lin ang="16200000" scaled="0"/>
          </a:gradFill>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bn-BD" sz="4400" dirty="0" smtClean="0">
                <a:latin typeface="NikoshBAN" pitchFamily="2" charset="0"/>
                <a:cs typeface="NikoshBAN" pitchFamily="2" charset="0"/>
              </a:rPr>
              <a:t>জমিটা উচু, খরা সহ্য করতে পারে  এবং লবনাক্ত পানি আসার সম্ভাবনা কম এমন জমিতে কী ধরনের ফসলের চাষ করা যায়</a:t>
            </a:r>
            <a:r>
              <a:rPr lang="bn-IN" sz="4400" dirty="0" smtClean="0">
                <a:latin typeface="NikoshBAN" pitchFamily="2" charset="0"/>
                <a:cs typeface="NikoshBAN" pitchFamily="2" charset="0"/>
              </a:rPr>
              <a:t> ।</a:t>
            </a:r>
            <a:r>
              <a:rPr lang="bn-BD" sz="4400" dirty="0" smtClean="0">
                <a:latin typeface="NikoshBAN" pitchFamily="2" charset="0"/>
                <a:cs typeface="NikoshBAN" pitchFamily="2" charset="0"/>
              </a:rPr>
              <a:t> তোমার উত্তরের স্বপক্ষে বর্ণনা কর। </a:t>
            </a:r>
          </a:p>
        </p:txBody>
      </p:sp>
      <p:sp>
        <p:nvSpPr>
          <p:cNvPr id="7" name="Slide Number Placeholder 6"/>
          <p:cNvSpPr>
            <a:spLocks noGrp="1"/>
          </p:cNvSpPr>
          <p:nvPr>
            <p:ph type="sldNum" sz="quarter" idx="12"/>
          </p:nvPr>
        </p:nvSpPr>
        <p:spPr/>
        <p:txBody>
          <a:bodyPr/>
          <a:lstStyle/>
          <a:p>
            <a:fld id="{B6F15528-21DE-4FAA-801E-634DDDAF4B2B}" type="slidenum">
              <a:rPr lang="en-US" smtClean="0"/>
              <a:pPr/>
              <a:t>23</a:t>
            </a:fld>
            <a:endParaRPr lang="en-US" dirty="0"/>
          </a:p>
        </p:txBody>
      </p:sp>
      <p:sp>
        <p:nvSpPr>
          <p:cNvPr id="8" name="Footer Placeholder 7"/>
          <p:cNvSpPr>
            <a:spLocks noGrp="1"/>
          </p:cNvSpPr>
          <p:nvPr>
            <p:ph type="ftr" sz="quarter" idx="11"/>
          </p:nvPr>
        </p:nvSpPr>
        <p:spPr/>
        <p:txBody>
          <a:bodyPr/>
          <a:lstStyle/>
          <a:p>
            <a:r>
              <a:rPr lang="en-US" smtClean="0"/>
              <a:t>Apurba Agriculture cl 6</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4)">
                                      <p:cBhvr>
                                        <p:cTn id="10" dur="2000"/>
                                        <p:tgtEl>
                                          <p:spTgt spid="2"/>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15151511.png"/>
          <p:cNvPicPr>
            <a:picLocks noChangeAspect="1"/>
          </p:cNvPicPr>
          <p:nvPr/>
        </p:nvPicPr>
        <p:blipFill>
          <a:blip r:embed="rId5"/>
          <a:stretch>
            <a:fillRect/>
          </a:stretch>
        </p:blipFill>
        <p:spPr>
          <a:xfrm>
            <a:off x="2209800" y="5181600"/>
            <a:ext cx="4572000" cy="1225373"/>
          </a:xfrm>
          <a:prstGeom prst="rect">
            <a:avLst/>
          </a:prstGeom>
        </p:spPr>
      </p:pic>
      <p:sp>
        <p:nvSpPr>
          <p:cNvPr id="2" name="TextBox 1"/>
          <p:cNvSpPr txBox="1"/>
          <p:nvPr/>
        </p:nvSpPr>
        <p:spPr>
          <a:xfrm>
            <a:off x="3048000" y="30480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3716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2400" dirty="0" smtClean="0">
                <a:latin typeface="NikoshBAN" pitchFamily="2" charset="0"/>
                <a:cs typeface="NikoshBAN" pitchFamily="2" charset="0"/>
              </a:rPr>
              <a:t>1</a:t>
            </a:r>
            <a:r>
              <a:rPr lang="bn-BD" sz="2400" dirty="0" smtClean="0">
                <a:latin typeface="NikoshBAN" pitchFamily="2" charset="0"/>
                <a:cs typeface="NikoshBAN" pitchFamily="2" charset="0"/>
              </a:rPr>
              <a:t>। কোনটি পেয়ারার জাত নয়?</a:t>
            </a:r>
            <a:endParaRPr lang="en-US" sz="2400" dirty="0">
              <a:latin typeface="NikoshBAN" pitchFamily="2" charset="0"/>
              <a:cs typeface="NikoshBAN" pitchFamily="2" charset="0"/>
            </a:endParaRPr>
          </a:p>
        </p:txBody>
      </p:sp>
      <p:sp>
        <p:nvSpPr>
          <p:cNvPr id="11" name="Rectangle 10"/>
          <p:cNvSpPr/>
          <p:nvPr/>
        </p:nvSpPr>
        <p:spPr>
          <a:xfrm>
            <a:off x="990600"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স্বরূপকাঠি</a:t>
            </a:r>
            <a:endParaRPr lang="en-US" sz="2400" dirty="0">
              <a:latin typeface="NikoshBAN" pitchFamily="2" charset="0"/>
              <a:cs typeface="NikoshBAN" pitchFamily="2" charset="0"/>
            </a:endParaRPr>
          </a:p>
        </p:txBody>
      </p:sp>
      <p:sp>
        <p:nvSpPr>
          <p:cNvPr id="13" name="Rectangle 12"/>
          <p:cNvSpPr/>
          <p:nvPr/>
        </p:nvSpPr>
        <p:spPr>
          <a:xfrm>
            <a:off x="990599"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মুকুন্দপুরি</a:t>
            </a:r>
            <a:endParaRPr lang="en-US" sz="2400" dirty="0" smtClean="0">
              <a:latin typeface="NikoshBAN" pitchFamily="2" charset="0"/>
              <a:cs typeface="NikoshBAN" pitchFamily="2" charset="0"/>
            </a:endParaRPr>
          </a:p>
        </p:txBody>
      </p:sp>
      <p:sp>
        <p:nvSpPr>
          <p:cNvPr id="14" name="Rectangle 13"/>
          <p:cNvSpPr/>
          <p:nvPr/>
        </p:nvSpPr>
        <p:spPr>
          <a:xfrm>
            <a:off x="4733925" y="2514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কাজী পেয়ারা</a:t>
            </a:r>
            <a:endParaRPr lang="en-US" sz="2400" dirty="0" smtClean="0">
              <a:latin typeface="NikoshBAN" pitchFamily="2" charset="0"/>
              <a:cs typeface="NikoshBAN" pitchFamily="2" charset="0"/>
            </a:endParaRPr>
          </a:p>
        </p:txBody>
      </p:sp>
      <p:sp>
        <p:nvSpPr>
          <p:cNvPr id="15" name="Rectangle 14"/>
          <p:cNvSpPr/>
          <p:nvPr/>
        </p:nvSpPr>
        <p:spPr>
          <a:xfrm>
            <a:off x="4733925" y="1981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কুমিলা</a:t>
            </a:r>
            <a:endParaRPr lang="en-US" sz="2400" dirty="0" smtClean="0">
              <a:latin typeface="NikoshBAN" pitchFamily="2" charset="0"/>
              <a:cs typeface="NikoshBAN" pitchFamily="2" charset="0"/>
            </a:endParaRPr>
          </a:p>
        </p:txBody>
      </p:sp>
      <p:sp>
        <p:nvSpPr>
          <p:cNvPr id="21" name="TextBox 20"/>
          <p:cNvSpPr txBox="1"/>
          <p:nvPr/>
        </p:nvSpPr>
        <p:spPr>
          <a:xfrm>
            <a:off x="1000126" y="33528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২। চারা রোপনের জন্য কত মিটার দুরত্বে গর্ত করা হয়?</a:t>
            </a:r>
            <a:endParaRPr lang="en-US" sz="2400" dirty="0">
              <a:latin typeface="NikoshBAN" pitchFamily="2" charset="0"/>
              <a:cs typeface="NikoshBAN" pitchFamily="2" charset="0"/>
            </a:endParaRPr>
          </a:p>
        </p:txBody>
      </p:sp>
      <p:sp>
        <p:nvSpPr>
          <p:cNvPr id="23" name="Rectangle 22"/>
          <p:cNvSpPr/>
          <p:nvPr/>
        </p:nvSpPr>
        <p:spPr>
          <a:xfrm>
            <a:off x="1000126" y="44958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৬ মিটার  </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৬ মিটার </a:t>
            </a:r>
            <a:endParaRPr lang="en-US" sz="2400" dirty="0">
              <a:latin typeface="NikoshBAN" pitchFamily="2" charset="0"/>
              <a:cs typeface="NikoshBAN" pitchFamily="2" charset="0"/>
            </a:endParaRPr>
          </a:p>
        </p:txBody>
      </p:sp>
      <p:sp>
        <p:nvSpPr>
          <p:cNvPr id="24" name="Rectangle 23"/>
          <p:cNvSpPr/>
          <p:nvPr/>
        </p:nvSpPr>
        <p:spPr>
          <a:xfrm>
            <a:off x="4743452" y="44958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৪ মিটার </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৬ মিটার</a:t>
            </a:r>
            <a:endParaRPr lang="en-US" sz="2400" dirty="0">
              <a:latin typeface="NikoshBAN" pitchFamily="2" charset="0"/>
              <a:cs typeface="NikoshBAN" pitchFamily="2" charset="0"/>
            </a:endParaRPr>
          </a:p>
        </p:txBody>
      </p:sp>
      <p:pic>
        <p:nvPicPr>
          <p:cNvPr id="16" name="Picture 15" descr="548+4515.png"/>
          <p:cNvPicPr>
            <a:picLocks noChangeAspect="1"/>
          </p:cNvPicPr>
          <p:nvPr/>
        </p:nvPicPr>
        <p:blipFill>
          <a:blip r:embed="rId6"/>
          <a:srcRect t="4401" r="1333" b="6893"/>
          <a:stretch>
            <a:fillRect/>
          </a:stretch>
        </p:blipFill>
        <p:spPr>
          <a:xfrm>
            <a:off x="2362200" y="5181600"/>
            <a:ext cx="4419600" cy="1219200"/>
          </a:xfrm>
          <a:prstGeom prst="roundRect">
            <a:avLst/>
          </a:prstGeom>
        </p:spPr>
      </p:pic>
      <p:sp>
        <p:nvSpPr>
          <p:cNvPr id="18" name="Slide Number Placeholder 17"/>
          <p:cNvSpPr>
            <a:spLocks noGrp="1"/>
          </p:cNvSpPr>
          <p:nvPr>
            <p:ph type="sldNum" sz="quarter" idx="12"/>
          </p:nvPr>
        </p:nvSpPr>
        <p:spPr/>
        <p:txBody>
          <a:bodyPr/>
          <a:lstStyle/>
          <a:p>
            <a:fld id="{12CF4F74-C24C-4DBC-A93A-AB35CB314D07}" type="slidenum">
              <a:rPr lang="en-US" smtClean="0"/>
              <a:pPr/>
              <a:t>24</a:t>
            </a:fld>
            <a:endParaRPr lang="en-US" dirty="0"/>
          </a:p>
        </p:txBody>
      </p:sp>
      <p:sp>
        <p:nvSpPr>
          <p:cNvPr id="19" name="Rectangle 18"/>
          <p:cNvSpPr/>
          <p:nvPr/>
        </p:nvSpPr>
        <p:spPr>
          <a:xfrm>
            <a:off x="990600" y="39624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৬০ সেমি </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৬০ সেমি </a:t>
            </a:r>
            <a:endParaRPr lang="en-US" sz="2400" dirty="0">
              <a:latin typeface="NikoshBAN" pitchFamily="2" charset="0"/>
              <a:cs typeface="NikoshBAN" pitchFamily="2" charset="0"/>
            </a:endParaRPr>
          </a:p>
        </p:txBody>
      </p:sp>
      <p:sp>
        <p:nvSpPr>
          <p:cNvPr id="20" name="Rectangle 19"/>
          <p:cNvSpPr/>
          <p:nvPr/>
        </p:nvSpPr>
        <p:spPr>
          <a:xfrm>
            <a:off x="4733926" y="39624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৪ মিটার </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৪ মিটার</a:t>
            </a:r>
            <a:endParaRPr lang="en-US" sz="2400" dirty="0">
              <a:latin typeface="NikoshBAN" pitchFamily="2" charset="0"/>
              <a:cs typeface="NikoshBAN" pitchFamily="2" charset="0"/>
            </a:endParaRPr>
          </a:p>
        </p:txBody>
      </p:sp>
      <p:sp>
        <p:nvSpPr>
          <p:cNvPr id="25" name="TextBox 24"/>
          <p:cNvSpPr txBox="1"/>
          <p:nvPr/>
        </p:nvSpPr>
        <p:spPr>
          <a:xfrm rot="16200000">
            <a:off x="-1224351" y="3018295"/>
            <a:ext cx="3358635" cy="510778"/>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 সঠিক উত্তরটিতে ক্লিক করুন।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421702692"/>
      </p:ext>
    </p:extLst>
  </p:cSld>
  <p:clrMapOvr>
    <a:masterClrMapping/>
  </p:clrMapOvr>
  <p:transition>
    <p:split orient="vert" dir="in"/>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Effect transition="in" filter="fade">
                                      <p:cBhvr>
                                        <p:cTn id="9" dur="10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16"/>
                                        </p:tgtEl>
                                        <p:attrNameLst>
                                          <p:attrName>ppt_w</p:attrName>
                                        </p:attrNameLst>
                                      </p:cBhvr>
                                      <p:tavLst>
                                        <p:tav tm="0">
                                          <p:val>
                                            <p:strVal val="ppt_w"/>
                                          </p:val>
                                        </p:tav>
                                        <p:tav tm="100000">
                                          <p:val>
                                            <p:fltVal val="0"/>
                                          </p:val>
                                        </p:tav>
                                      </p:tavLst>
                                    </p:anim>
                                    <p:anim calcmode="lin" valueType="num">
                                      <p:cBhvr>
                                        <p:cTn id="13" dur="2000"/>
                                        <p:tgtEl>
                                          <p:spTgt spid="16"/>
                                        </p:tgtEl>
                                        <p:attrNameLst>
                                          <p:attrName>ppt_h</p:attrName>
                                        </p:attrNameLst>
                                      </p:cBhvr>
                                      <p:tavLst>
                                        <p:tav tm="0">
                                          <p:val>
                                            <p:strVal val="ppt_h"/>
                                          </p:val>
                                        </p:tav>
                                        <p:tav tm="100000">
                                          <p:val>
                                            <p:fltVal val="0"/>
                                          </p:val>
                                        </p:tav>
                                      </p:tavLst>
                                    </p:anim>
                                    <p:animEffect transition="out" filter="fade">
                                      <p:cBhvr>
                                        <p:cTn id="14" dur="2000"/>
                                        <p:tgtEl>
                                          <p:spTgt spid="16"/>
                                        </p:tgtEl>
                                      </p:cBhvr>
                                    </p:animEffect>
                                    <p:set>
                                      <p:cBhvr>
                                        <p:cTn id="15"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1000" fill="hold"/>
                                        <p:tgtEl>
                                          <p:spTgt spid="16"/>
                                        </p:tgtEl>
                                        <p:attrNameLst>
                                          <p:attrName>ppt_w</p:attrName>
                                        </p:attrNameLst>
                                      </p:cBhvr>
                                      <p:tavLst>
                                        <p:tav tm="0">
                                          <p:val>
                                            <p:fltVal val="0"/>
                                          </p:val>
                                        </p:tav>
                                        <p:tav tm="100000">
                                          <p:val>
                                            <p:strVal val="#ppt_w"/>
                                          </p:val>
                                        </p:tav>
                                      </p:tavLst>
                                    </p:anim>
                                    <p:anim calcmode="lin" valueType="num">
                                      <p:cBhvr>
                                        <p:cTn id="22" dur="1000" fill="hold"/>
                                        <p:tgtEl>
                                          <p:spTgt spid="16"/>
                                        </p:tgtEl>
                                        <p:attrNameLst>
                                          <p:attrName>ppt_h</p:attrName>
                                        </p:attrNameLst>
                                      </p:cBhvr>
                                      <p:tavLst>
                                        <p:tav tm="0">
                                          <p:val>
                                            <p:fltVal val="0"/>
                                          </p:val>
                                        </p:tav>
                                        <p:tav tm="100000">
                                          <p:val>
                                            <p:strVal val="#ppt_h"/>
                                          </p:val>
                                        </p:tav>
                                      </p:tavLst>
                                    </p:anim>
                                    <p:animEffect transition="in" filter="fade">
                                      <p:cBhvr>
                                        <p:cTn id="23" dur="1000"/>
                                        <p:tgtEl>
                                          <p:spTgt spid="1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16"/>
                                        </p:tgtEl>
                                        <p:attrNameLst>
                                          <p:attrName>ppt_w</p:attrName>
                                        </p:attrNameLst>
                                      </p:cBhvr>
                                      <p:tavLst>
                                        <p:tav tm="0">
                                          <p:val>
                                            <p:strVal val="ppt_w"/>
                                          </p:val>
                                        </p:tav>
                                        <p:tav tm="100000">
                                          <p:val>
                                            <p:fltVal val="0"/>
                                          </p:val>
                                        </p:tav>
                                      </p:tavLst>
                                    </p:anim>
                                    <p:anim calcmode="lin" valueType="num">
                                      <p:cBhvr>
                                        <p:cTn id="27" dur="2000"/>
                                        <p:tgtEl>
                                          <p:spTgt spid="16"/>
                                        </p:tgtEl>
                                        <p:attrNameLst>
                                          <p:attrName>ppt_h</p:attrName>
                                        </p:attrNameLst>
                                      </p:cBhvr>
                                      <p:tavLst>
                                        <p:tav tm="0">
                                          <p:val>
                                            <p:strVal val="ppt_h"/>
                                          </p:val>
                                        </p:tav>
                                        <p:tav tm="100000">
                                          <p:val>
                                            <p:fltVal val="0"/>
                                          </p:val>
                                        </p:tav>
                                      </p:tavLst>
                                    </p:anim>
                                    <p:animEffect transition="out" filter="fade">
                                      <p:cBhvr>
                                        <p:cTn id="28" dur="2000"/>
                                        <p:tgtEl>
                                          <p:spTgt spid="16"/>
                                        </p:tgtEl>
                                      </p:cBhvr>
                                    </p:animEffect>
                                    <p:set>
                                      <p:cBhvr>
                                        <p:cTn id="29"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4"/>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2000" fill="hold"/>
                                        <p:tgtEl>
                                          <p:spTgt spid="16"/>
                                        </p:tgtEl>
                                        <p:attrNameLst>
                                          <p:attrName>ppt_w</p:attrName>
                                        </p:attrNameLst>
                                      </p:cBhvr>
                                      <p:tavLst>
                                        <p:tav tm="0">
                                          <p:val>
                                            <p:fltVal val="0"/>
                                          </p:val>
                                        </p:tav>
                                        <p:tav tm="100000">
                                          <p:val>
                                            <p:strVal val="#ppt_w"/>
                                          </p:val>
                                        </p:tav>
                                      </p:tavLst>
                                    </p:anim>
                                    <p:anim calcmode="lin" valueType="num">
                                      <p:cBhvr>
                                        <p:cTn id="36" dur="2000" fill="hold"/>
                                        <p:tgtEl>
                                          <p:spTgt spid="16"/>
                                        </p:tgtEl>
                                        <p:attrNameLst>
                                          <p:attrName>ppt_h</p:attrName>
                                        </p:attrNameLst>
                                      </p:cBhvr>
                                      <p:tavLst>
                                        <p:tav tm="0">
                                          <p:val>
                                            <p:fltVal val="0"/>
                                          </p:val>
                                        </p:tav>
                                        <p:tav tm="100000">
                                          <p:val>
                                            <p:strVal val="#ppt_h"/>
                                          </p:val>
                                        </p:tav>
                                      </p:tavLst>
                                    </p:anim>
                                    <p:animEffect transition="in" filter="fade">
                                      <p:cBhvr>
                                        <p:cTn id="37" dur="2000"/>
                                        <p:tgtEl>
                                          <p:spTgt spid="1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16"/>
                                        </p:tgtEl>
                                        <p:attrNameLst>
                                          <p:attrName>ppt_w</p:attrName>
                                        </p:attrNameLst>
                                      </p:cBhvr>
                                      <p:tavLst>
                                        <p:tav tm="0">
                                          <p:val>
                                            <p:strVal val="ppt_w"/>
                                          </p:val>
                                        </p:tav>
                                        <p:tav tm="100000">
                                          <p:val>
                                            <p:fltVal val="0"/>
                                          </p:val>
                                        </p:tav>
                                      </p:tavLst>
                                    </p:anim>
                                    <p:anim calcmode="lin" valueType="num">
                                      <p:cBhvr>
                                        <p:cTn id="41" dur="2000"/>
                                        <p:tgtEl>
                                          <p:spTgt spid="16"/>
                                        </p:tgtEl>
                                        <p:attrNameLst>
                                          <p:attrName>ppt_h</p:attrName>
                                        </p:attrNameLst>
                                      </p:cBhvr>
                                      <p:tavLst>
                                        <p:tav tm="0">
                                          <p:val>
                                            <p:strVal val="ppt_h"/>
                                          </p:val>
                                        </p:tav>
                                        <p:tav tm="100000">
                                          <p:val>
                                            <p:fltVal val="0"/>
                                          </p:val>
                                        </p:tav>
                                      </p:tavLst>
                                    </p:anim>
                                    <p:animEffect transition="out" filter="fade">
                                      <p:cBhvr>
                                        <p:cTn id="42" dur="2000"/>
                                        <p:tgtEl>
                                          <p:spTgt spid="16"/>
                                        </p:tgtEl>
                                      </p:cBhvr>
                                    </p:animEffect>
                                    <p:set>
                                      <p:cBhvr>
                                        <p:cTn id="4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Effect transition="in" filter="fade">
                                      <p:cBhvr>
                                        <p:cTn id="51" dur="1000"/>
                                        <p:tgtEl>
                                          <p:spTgt spid="1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16"/>
                                        </p:tgtEl>
                                        <p:attrNameLst>
                                          <p:attrName>ppt_w</p:attrName>
                                        </p:attrNameLst>
                                      </p:cBhvr>
                                      <p:tavLst>
                                        <p:tav tm="0">
                                          <p:val>
                                            <p:strVal val="ppt_w"/>
                                          </p:val>
                                        </p:tav>
                                        <p:tav tm="100000">
                                          <p:val>
                                            <p:fltVal val="0"/>
                                          </p:val>
                                        </p:tav>
                                      </p:tavLst>
                                    </p:anim>
                                    <p:anim calcmode="lin" valueType="num">
                                      <p:cBhvr>
                                        <p:cTn id="55" dur="2000"/>
                                        <p:tgtEl>
                                          <p:spTgt spid="16"/>
                                        </p:tgtEl>
                                        <p:attrNameLst>
                                          <p:attrName>ppt_h</p:attrName>
                                        </p:attrNameLst>
                                      </p:cBhvr>
                                      <p:tavLst>
                                        <p:tav tm="0">
                                          <p:val>
                                            <p:strVal val="ppt_h"/>
                                          </p:val>
                                        </p:tav>
                                        <p:tav tm="100000">
                                          <p:val>
                                            <p:fltVal val="0"/>
                                          </p:val>
                                        </p:tav>
                                      </p:tavLst>
                                    </p:anim>
                                    <p:animEffect transition="out" filter="fade">
                                      <p:cBhvr>
                                        <p:cTn id="56" dur="2000"/>
                                        <p:tgtEl>
                                          <p:spTgt spid="16"/>
                                        </p:tgtEl>
                                      </p:cBhvr>
                                    </p:animEffect>
                                    <p:set>
                                      <p:cBhvr>
                                        <p:cTn id="57"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Effect transition="in" filter="fade">
                                      <p:cBhvr>
                                        <p:cTn id="65" dur="1000"/>
                                        <p:tgtEl>
                                          <p:spTgt spid="1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16"/>
                                        </p:tgtEl>
                                        <p:attrNameLst>
                                          <p:attrName>ppt_w</p:attrName>
                                        </p:attrNameLst>
                                      </p:cBhvr>
                                      <p:tavLst>
                                        <p:tav tm="0">
                                          <p:val>
                                            <p:strVal val="ppt_w"/>
                                          </p:val>
                                        </p:tav>
                                        <p:tav tm="100000">
                                          <p:val>
                                            <p:fltVal val="0"/>
                                          </p:val>
                                        </p:tav>
                                      </p:tavLst>
                                    </p:anim>
                                    <p:anim calcmode="lin" valueType="num">
                                      <p:cBhvr>
                                        <p:cTn id="69" dur="2000"/>
                                        <p:tgtEl>
                                          <p:spTgt spid="16"/>
                                        </p:tgtEl>
                                        <p:attrNameLst>
                                          <p:attrName>ppt_h</p:attrName>
                                        </p:attrNameLst>
                                      </p:cBhvr>
                                      <p:tavLst>
                                        <p:tav tm="0">
                                          <p:val>
                                            <p:strVal val="ppt_h"/>
                                          </p:val>
                                        </p:tav>
                                        <p:tav tm="100000">
                                          <p:val>
                                            <p:fltVal val="0"/>
                                          </p:val>
                                        </p:tav>
                                      </p:tavLst>
                                    </p:anim>
                                    <p:animEffect transition="out" filter="fade">
                                      <p:cBhvr>
                                        <p:cTn id="70" dur="2000"/>
                                        <p:tgtEl>
                                          <p:spTgt spid="16"/>
                                        </p:tgtEl>
                                      </p:cBhvr>
                                    </p:animEffect>
                                    <p:set>
                                      <p:cBhvr>
                                        <p:cTn id="71"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2" restart="whenNotActive" fill="hold" evtFilter="cancelBubble" nodeType="interactiveSeq">
                <p:stCondLst>
                  <p:cond evt="onClick" delay="0">
                    <p:tgtEl>
                      <p:spTgt spid="15"/>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Effect transition="in" filter="fade">
                                      <p:cBhvr>
                                        <p:cTn id="79" dur="1000"/>
                                        <p:tgtEl>
                                          <p:spTgt spid="17"/>
                                        </p:tgtEl>
                                      </p:cBhvr>
                                    </p:animEffect>
                                  </p:childTnLst>
                                  <p:subTnLst>
                                    <p:audio>
                                      <p:cMediaNode>
                                        <p:cTn display="0" masterRel="sameClick">
                                          <p:stCondLst>
                                            <p:cond evt="begin" delay="0">
                                              <p:tn val="75"/>
                                            </p:cond>
                                          </p:stCondLst>
                                          <p:endCondLst>
                                            <p:cond evt="onStopAudio" delay="0">
                                              <p:tgtEl>
                                                <p:sldTgt/>
                                              </p:tgtEl>
                                            </p:cond>
                                          </p:endCondLst>
                                        </p:cTn>
                                        <p:tgtEl>
                                          <p:sndTgt r:embed="rId4" name="applause.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17"/>
                                        </p:tgtEl>
                                        <p:attrNameLst>
                                          <p:attrName>ppt_w</p:attrName>
                                        </p:attrNameLst>
                                      </p:cBhvr>
                                      <p:tavLst>
                                        <p:tav tm="0">
                                          <p:val>
                                            <p:strVal val="ppt_w"/>
                                          </p:val>
                                        </p:tav>
                                        <p:tav tm="100000">
                                          <p:val>
                                            <p:fltVal val="0"/>
                                          </p:val>
                                        </p:tav>
                                      </p:tavLst>
                                    </p:anim>
                                    <p:anim calcmode="lin" valueType="num">
                                      <p:cBhvr>
                                        <p:cTn id="83" dur="2000"/>
                                        <p:tgtEl>
                                          <p:spTgt spid="17"/>
                                        </p:tgtEl>
                                        <p:attrNameLst>
                                          <p:attrName>ppt_h</p:attrName>
                                        </p:attrNameLst>
                                      </p:cBhvr>
                                      <p:tavLst>
                                        <p:tav tm="0">
                                          <p:val>
                                            <p:strVal val="ppt_h"/>
                                          </p:val>
                                        </p:tav>
                                        <p:tav tm="100000">
                                          <p:val>
                                            <p:fltVal val="0"/>
                                          </p:val>
                                        </p:tav>
                                      </p:tavLst>
                                    </p:anim>
                                    <p:animEffect transition="out" filter="fade">
                                      <p:cBhvr>
                                        <p:cTn id="84" dur="2000"/>
                                        <p:tgtEl>
                                          <p:spTgt spid="17"/>
                                        </p:tgtEl>
                                      </p:cBhvr>
                                    </p:animEffect>
                                    <p:set>
                                      <p:cBhvr>
                                        <p:cTn id="85"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6" restart="whenNotActive" fill="hold" evtFilter="cancelBubble" nodeType="interactiveSeq">
                <p:stCondLst>
                  <p:cond evt="onClick" delay="0">
                    <p:tgtEl>
                      <p:spTgt spid="20"/>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2000" fill="hold"/>
                                        <p:tgtEl>
                                          <p:spTgt spid="17"/>
                                        </p:tgtEl>
                                        <p:attrNameLst>
                                          <p:attrName>ppt_w</p:attrName>
                                        </p:attrNameLst>
                                      </p:cBhvr>
                                      <p:tavLst>
                                        <p:tav tm="0">
                                          <p:val>
                                            <p:fltVal val="0"/>
                                          </p:val>
                                        </p:tav>
                                        <p:tav tm="100000">
                                          <p:val>
                                            <p:strVal val="#ppt_w"/>
                                          </p:val>
                                        </p:tav>
                                      </p:tavLst>
                                    </p:anim>
                                    <p:anim calcmode="lin" valueType="num">
                                      <p:cBhvr>
                                        <p:cTn id="92" dur="2000" fill="hold"/>
                                        <p:tgtEl>
                                          <p:spTgt spid="17"/>
                                        </p:tgtEl>
                                        <p:attrNameLst>
                                          <p:attrName>ppt_h</p:attrName>
                                        </p:attrNameLst>
                                      </p:cBhvr>
                                      <p:tavLst>
                                        <p:tav tm="0">
                                          <p:val>
                                            <p:fltVal val="0"/>
                                          </p:val>
                                        </p:tav>
                                        <p:tav tm="100000">
                                          <p:val>
                                            <p:strVal val="#ppt_h"/>
                                          </p:val>
                                        </p:tav>
                                      </p:tavLst>
                                    </p:anim>
                                    <p:animEffect transition="in" filter="fade">
                                      <p:cBhvr>
                                        <p:cTn id="93" dur="2000"/>
                                        <p:tgtEl>
                                          <p:spTgt spid="1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2000"/>
                            </p:stCondLst>
                            <p:childTnLst>
                              <p:par>
                                <p:cTn id="95" presetID="53" presetClass="exit" presetSubtype="0" fill="hold" nodeType="afterEffect">
                                  <p:stCondLst>
                                    <p:cond delay="0"/>
                                  </p:stCondLst>
                                  <p:childTnLst>
                                    <p:anim calcmode="lin" valueType="num">
                                      <p:cBhvr>
                                        <p:cTn id="96" dur="2000"/>
                                        <p:tgtEl>
                                          <p:spTgt spid="17"/>
                                        </p:tgtEl>
                                        <p:attrNameLst>
                                          <p:attrName>ppt_w</p:attrName>
                                        </p:attrNameLst>
                                      </p:cBhvr>
                                      <p:tavLst>
                                        <p:tav tm="0">
                                          <p:val>
                                            <p:strVal val="ppt_w"/>
                                          </p:val>
                                        </p:tav>
                                        <p:tav tm="100000">
                                          <p:val>
                                            <p:fltVal val="0"/>
                                          </p:val>
                                        </p:tav>
                                      </p:tavLst>
                                    </p:anim>
                                    <p:anim calcmode="lin" valueType="num">
                                      <p:cBhvr>
                                        <p:cTn id="97" dur="2000"/>
                                        <p:tgtEl>
                                          <p:spTgt spid="17"/>
                                        </p:tgtEl>
                                        <p:attrNameLst>
                                          <p:attrName>ppt_h</p:attrName>
                                        </p:attrNameLst>
                                      </p:cBhvr>
                                      <p:tavLst>
                                        <p:tav tm="0">
                                          <p:val>
                                            <p:strVal val="ppt_h"/>
                                          </p:val>
                                        </p:tav>
                                        <p:tav tm="100000">
                                          <p:val>
                                            <p:fltVal val="0"/>
                                          </p:val>
                                        </p:tav>
                                      </p:tavLst>
                                    </p:anim>
                                    <p:animEffect transition="out" filter="fade">
                                      <p:cBhvr>
                                        <p:cTn id="98" dur="2000"/>
                                        <p:tgtEl>
                                          <p:spTgt spid="17"/>
                                        </p:tgtEl>
                                      </p:cBhvr>
                                    </p:animEffect>
                                    <p:set>
                                      <p:cBhvr>
                                        <p:cTn id="99" dur="1" fill="hold">
                                          <p:stCondLst>
                                            <p:cond delay="1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100" restart="whenNotActive" fill="hold" evtFilter="cancelBubble" nodeType="interactiveSeq">
                <p:stCondLst>
                  <p:cond evt="onClick" delay="0">
                    <p:tgtEl>
                      <p:spTgt spid="19"/>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16"/>
                                        </p:tgtEl>
                                        <p:attrNameLst>
                                          <p:attrName>style.visibility</p:attrName>
                                        </p:attrNameLst>
                                      </p:cBhvr>
                                      <p:to>
                                        <p:strVal val="visible"/>
                                      </p:to>
                                    </p:set>
                                    <p:anim calcmode="lin" valueType="num">
                                      <p:cBhvr>
                                        <p:cTn id="105" dur="500" fill="hold"/>
                                        <p:tgtEl>
                                          <p:spTgt spid="16"/>
                                        </p:tgtEl>
                                        <p:attrNameLst>
                                          <p:attrName>ppt_w</p:attrName>
                                        </p:attrNameLst>
                                      </p:cBhvr>
                                      <p:tavLst>
                                        <p:tav tm="0">
                                          <p:val>
                                            <p:fltVal val="0"/>
                                          </p:val>
                                        </p:tav>
                                        <p:tav tm="100000">
                                          <p:val>
                                            <p:strVal val="#ppt_w"/>
                                          </p:val>
                                        </p:tav>
                                      </p:tavLst>
                                    </p:anim>
                                    <p:anim calcmode="lin" valueType="num">
                                      <p:cBhvr>
                                        <p:cTn id="106" dur="500" fill="hold"/>
                                        <p:tgtEl>
                                          <p:spTgt spid="16"/>
                                        </p:tgtEl>
                                        <p:attrNameLst>
                                          <p:attrName>ppt_h</p:attrName>
                                        </p:attrNameLst>
                                      </p:cBhvr>
                                      <p:tavLst>
                                        <p:tav tm="0">
                                          <p:val>
                                            <p:fltVal val="0"/>
                                          </p:val>
                                        </p:tav>
                                        <p:tav tm="100000">
                                          <p:val>
                                            <p:strVal val="#ppt_h"/>
                                          </p:val>
                                        </p:tav>
                                      </p:tavLst>
                                    </p:anim>
                                    <p:animEffect transition="in" filter="fade">
                                      <p:cBhvr>
                                        <p:cTn id="107" dur="500"/>
                                        <p:tgtEl>
                                          <p:spTgt spid="16"/>
                                        </p:tgtEl>
                                      </p:cBhvr>
                                    </p:animEffect>
                                  </p:childTnLst>
                                  <p:subTnLst>
                                    <p:audio>
                                      <p:cMediaNode>
                                        <p:cTn display="0" masterRel="sameClick">
                                          <p:stCondLst>
                                            <p:cond evt="begin" delay="0">
                                              <p:tn val="103"/>
                                            </p:cond>
                                          </p:stCondLst>
                                          <p:endCondLst>
                                            <p:cond evt="onStopAudio" delay="0">
                                              <p:tgtEl>
                                                <p:sldTgt/>
                                              </p:tgtEl>
                                            </p:cond>
                                          </p:endCondLst>
                                        </p:cTn>
                                        <p:tgtEl>
                                          <p:sndTgt r:embed="rId3" name="bomb.wav"/>
                                        </p:tgtEl>
                                      </p:cMediaNode>
                                    </p:audio>
                                  </p:subTnLst>
                                </p:cTn>
                              </p:par>
                            </p:childTnLst>
                          </p:cTn>
                        </p:par>
                        <p:par>
                          <p:cTn id="108" fill="hold">
                            <p:stCondLst>
                              <p:cond delay="500"/>
                            </p:stCondLst>
                            <p:childTnLst>
                              <p:par>
                                <p:cTn id="109" presetID="53" presetClass="exit" presetSubtype="0" fill="hold" nodeType="afterEffect">
                                  <p:stCondLst>
                                    <p:cond delay="0"/>
                                  </p:stCondLst>
                                  <p:childTnLst>
                                    <p:anim calcmode="lin" valueType="num">
                                      <p:cBhvr>
                                        <p:cTn id="110" dur="2000"/>
                                        <p:tgtEl>
                                          <p:spTgt spid="16"/>
                                        </p:tgtEl>
                                        <p:attrNameLst>
                                          <p:attrName>ppt_w</p:attrName>
                                        </p:attrNameLst>
                                      </p:cBhvr>
                                      <p:tavLst>
                                        <p:tav tm="0">
                                          <p:val>
                                            <p:strVal val="ppt_w"/>
                                          </p:val>
                                        </p:tav>
                                        <p:tav tm="100000">
                                          <p:val>
                                            <p:fltVal val="0"/>
                                          </p:val>
                                        </p:tav>
                                      </p:tavLst>
                                    </p:anim>
                                    <p:anim calcmode="lin" valueType="num">
                                      <p:cBhvr>
                                        <p:cTn id="111" dur="2000"/>
                                        <p:tgtEl>
                                          <p:spTgt spid="16"/>
                                        </p:tgtEl>
                                        <p:attrNameLst>
                                          <p:attrName>ppt_h</p:attrName>
                                        </p:attrNameLst>
                                      </p:cBhvr>
                                      <p:tavLst>
                                        <p:tav tm="0">
                                          <p:val>
                                            <p:strVal val="ppt_h"/>
                                          </p:val>
                                        </p:tav>
                                        <p:tav tm="100000">
                                          <p:val>
                                            <p:fltVal val="0"/>
                                          </p:val>
                                        </p:tav>
                                      </p:tavLst>
                                    </p:anim>
                                    <p:animEffect transition="out" filter="fade">
                                      <p:cBhvr>
                                        <p:cTn id="112" dur="2000"/>
                                        <p:tgtEl>
                                          <p:spTgt spid="16"/>
                                        </p:tgtEl>
                                      </p:cBhvr>
                                    </p:animEffect>
                                    <p:set>
                                      <p:cBhvr>
                                        <p:cTn id="113" dur="1" fill="hold">
                                          <p:stCondLst>
                                            <p:cond delay="1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9"/>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990600"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৩ কিস্তি</a:t>
            </a:r>
            <a:endParaRPr lang="en-US" sz="2400" dirty="0">
              <a:latin typeface="NikoshBAN" pitchFamily="2" charset="0"/>
              <a:cs typeface="NikoshBAN" pitchFamily="2" charset="0"/>
            </a:endParaRPr>
          </a:p>
        </p:txBody>
      </p:sp>
      <p:sp>
        <p:nvSpPr>
          <p:cNvPr id="22" name="Rectangle 21"/>
          <p:cNvSpPr/>
          <p:nvPr/>
        </p:nvSpPr>
        <p:spPr>
          <a:xfrm>
            <a:off x="990600" y="4800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গ) </a:t>
            </a:r>
            <a:r>
              <a:rPr lang="en-US" sz="2400" dirty="0" smtClean="0">
                <a:latin typeface="NikoshBAN" pitchFamily="2" charset="0"/>
                <a:cs typeface="NikoshBAN" pitchFamily="2" charset="0"/>
              </a:rPr>
              <a:t>ii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iii</a:t>
            </a:r>
            <a:endParaRPr lang="en-US" sz="2400" dirty="0">
              <a:latin typeface="NikoshBAN" pitchFamily="2" charset="0"/>
              <a:cs typeface="NikoshBAN" pitchFamily="2" charset="0"/>
            </a:endParaRPr>
          </a:p>
        </p:txBody>
      </p:sp>
      <p:sp>
        <p:nvSpPr>
          <p:cNvPr id="23" name="Rectangle 22"/>
          <p:cNvSpPr/>
          <p:nvPr/>
        </p:nvSpPr>
        <p:spPr>
          <a:xfrm>
            <a:off x="990600" y="4267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a:t>
            </a:r>
            <a:r>
              <a:rPr lang="en-US" sz="2400" dirty="0" smtClean="0">
                <a:latin typeface="NikoshBAN" pitchFamily="2" charset="0"/>
                <a:cs typeface="NikoshBAN" pitchFamily="2" charset="0"/>
              </a:rPr>
              <a:t> i</a:t>
            </a:r>
            <a:r>
              <a:rPr lang="bn-BD" sz="2400" dirty="0" smtClean="0">
                <a:latin typeface="NikoshBAN" pitchFamily="2" charset="0"/>
                <a:cs typeface="NikoshBAN" pitchFamily="2" charset="0"/>
              </a:rPr>
              <a:t>  </a:t>
            </a:r>
            <a:endParaRPr lang="en-US" sz="2400" dirty="0" smtClean="0">
              <a:latin typeface="NikoshBAN" pitchFamily="2" charset="0"/>
              <a:cs typeface="NikoshBAN" pitchFamily="2" charset="0"/>
            </a:endParaRPr>
          </a:p>
        </p:txBody>
      </p:sp>
      <p:sp>
        <p:nvSpPr>
          <p:cNvPr id="2" name="TextBox 1"/>
          <p:cNvSpPr txBox="1"/>
          <p:nvPr/>
        </p:nvSpPr>
        <p:spPr>
          <a:xfrm>
            <a:off x="3048000" y="275511"/>
            <a:ext cx="3048000" cy="715089"/>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600" dirty="0" smtClean="0">
                <a:latin typeface="NikoshBAN" pitchFamily="2" charset="0"/>
                <a:cs typeface="NikoshBAN" pitchFamily="2" charset="0"/>
              </a:rPr>
              <a:t>মূল্যায়ন  </a:t>
            </a:r>
            <a:endParaRPr lang="en-US" sz="3600" dirty="0">
              <a:latin typeface="NikoshBAN" pitchFamily="2" charset="0"/>
              <a:cs typeface="NikoshBAN" pitchFamily="2" charset="0"/>
            </a:endParaRPr>
          </a:p>
        </p:txBody>
      </p:sp>
      <p:sp>
        <p:nvSpPr>
          <p:cNvPr id="10" name="TextBox 9"/>
          <p:cNvSpPr txBox="1"/>
          <p:nvPr/>
        </p:nvSpPr>
        <p:spPr>
          <a:xfrm>
            <a:off x="990600" y="11430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৩। প্রতি বছর কয় কিস্তিতে সার প্রয়োগ করলে ফলন ভাল হয়?</a:t>
            </a:r>
          </a:p>
        </p:txBody>
      </p:sp>
      <p:sp>
        <p:nvSpPr>
          <p:cNvPr id="11" name="Rectangle 10"/>
          <p:cNvSpPr/>
          <p:nvPr/>
        </p:nvSpPr>
        <p:spPr>
          <a:xfrm>
            <a:off x="1000125"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ক) ১ কিস্তি</a:t>
            </a:r>
            <a:endParaRPr lang="bn-BD" sz="2400" dirty="0" smtClean="0">
              <a:solidFill>
                <a:schemeClr val="tx1"/>
              </a:solidFill>
              <a:latin typeface="NikoshBAN" pitchFamily="2" charset="0"/>
              <a:cs typeface="NikoshBAN" pitchFamily="2" charset="0"/>
            </a:endParaRPr>
          </a:p>
        </p:txBody>
      </p:sp>
      <p:sp>
        <p:nvSpPr>
          <p:cNvPr id="13" name="Rectangle 12"/>
          <p:cNvSpPr/>
          <p:nvPr/>
        </p:nvSpPr>
        <p:spPr>
          <a:xfrm>
            <a:off x="4724400" y="22860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৪ কিস্তি</a:t>
            </a:r>
            <a:endParaRPr lang="en-US" sz="2400" dirty="0" smtClean="0">
              <a:solidFill>
                <a:schemeClr val="tx1"/>
              </a:solidFill>
              <a:latin typeface="NikoshBAN" pitchFamily="2" charset="0"/>
              <a:cs typeface="NikoshBAN" pitchFamily="2" charset="0"/>
            </a:endParaRPr>
          </a:p>
        </p:txBody>
      </p:sp>
      <p:sp>
        <p:nvSpPr>
          <p:cNvPr id="15" name="Rectangle 14"/>
          <p:cNvSpPr/>
          <p:nvPr/>
        </p:nvSpPr>
        <p:spPr>
          <a:xfrm>
            <a:off x="4733925" y="1752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 ২ কিস্তি</a:t>
            </a:r>
            <a:endParaRPr lang="en-US" sz="2400" dirty="0" smtClean="0">
              <a:solidFill>
                <a:schemeClr val="tx1"/>
              </a:solidFill>
              <a:latin typeface="NikoshBAN" pitchFamily="2" charset="0"/>
              <a:cs typeface="NikoshBAN" pitchFamily="2" charset="0"/>
            </a:endParaRPr>
          </a:p>
        </p:txBody>
      </p:sp>
      <p:sp>
        <p:nvSpPr>
          <p:cNvPr id="21" name="TextBox 20"/>
          <p:cNvSpPr txBox="1"/>
          <p:nvPr/>
        </p:nvSpPr>
        <p:spPr>
          <a:xfrm>
            <a:off x="990601" y="2819400"/>
            <a:ext cx="7162800"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2400" dirty="0" smtClean="0">
                <a:latin typeface="NikoshBAN" pitchFamily="2" charset="0"/>
                <a:cs typeface="NikoshBAN" pitchFamily="2" charset="0"/>
              </a:rPr>
              <a:t>৪। কোন জাতের পেয়ারা বছরে দুইবার ফল দিয়ে থাকে? </a:t>
            </a:r>
            <a:endParaRPr lang="en-US" sz="2400" dirty="0">
              <a:latin typeface="NikoshBAN" pitchFamily="2" charset="0"/>
              <a:cs typeface="NikoshBAN" pitchFamily="2" charset="0"/>
            </a:endParaRPr>
          </a:p>
        </p:txBody>
      </p:sp>
      <p:sp>
        <p:nvSpPr>
          <p:cNvPr id="24" name="Rectangle 23"/>
          <p:cNvSpPr/>
          <p:nvPr/>
        </p:nvSpPr>
        <p:spPr>
          <a:xfrm>
            <a:off x="4724400" y="42672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খ)</a:t>
            </a:r>
            <a:r>
              <a:rPr lang="en-US" sz="2400" dirty="0" smtClean="0">
                <a:latin typeface="NikoshBAN" pitchFamily="2" charset="0"/>
                <a:cs typeface="NikoshBAN" pitchFamily="2" charset="0"/>
              </a:rPr>
              <a:t> i</a:t>
            </a:r>
            <a:r>
              <a:rPr lang="bn-BD" sz="2400" dirty="0" smtClean="0">
                <a:latin typeface="NikoshBAN" pitchFamily="2" charset="0"/>
                <a:cs typeface="NikoshBAN" pitchFamily="2" charset="0"/>
              </a:rPr>
              <a:t> ও </a:t>
            </a:r>
            <a:r>
              <a:rPr lang="en-US" sz="2400" dirty="0" smtClean="0">
                <a:latin typeface="NikoshBAN" pitchFamily="2" charset="0"/>
                <a:cs typeface="NikoshBAN" pitchFamily="2" charset="0"/>
              </a:rPr>
              <a:t>ii</a:t>
            </a:r>
            <a:r>
              <a:rPr lang="bn-BD" sz="2400" dirty="0" smtClean="0">
                <a:latin typeface="NikoshBAN" pitchFamily="2" charset="0"/>
                <a:cs typeface="NikoshBAN" pitchFamily="2" charset="0"/>
              </a:rPr>
              <a:t> </a:t>
            </a:r>
            <a:endParaRPr lang="en-US" sz="2400" dirty="0">
              <a:latin typeface="NikoshBAN" pitchFamily="2" charset="0"/>
              <a:cs typeface="NikoshBAN" pitchFamily="2" charset="0"/>
            </a:endParaRPr>
          </a:p>
        </p:txBody>
      </p:sp>
      <p:sp>
        <p:nvSpPr>
          <p:cNvPr id="25" name="Rectangle 24"/>
          <p:cNvSpPr/>
          <p:nvPr/>
        </p:nvSpPr>
        <p:spPr>
          <a:xfrm>
            <a:off x="4724400" y="4800600"/>
            <a:ext cx="3419475" cy="381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smtClean="0">
                <a:latin typeface="NikoshBAN" pitchFamily="2" charset="0"/>
                <a:cs typeface="NikoshBAN" pitchFamily="2" charset="0"/>
              </a:rPr>
              <a:t>ঘ) </a:t>
            </a:r>
            <a:r>
              <a:rPr lang="en-US" sz="2400" dirty="0" smtClean="0">
                <a:latin typeface="NikoshBAN" pitchFamily="2" charset="0"/>
                <a:cs typeface="NikoshBAN" pitchFamily="2" charset="0"/>
              </a:rPr>
              <a:t>i</a:t>
            </a:r>
            <a:r>
              <a:rPr lang="bn-BD" sz="2400" dirty="0" smtClean="0">
                <a:latin typeface="NikoshBAN" pitchFamily="2" charset="0"/>
                <a:cs typeface="NikoshBAN" pitchFamily="2" charset="0"/>
              </a:rPr>
              <a:t>, </a:t>
            </a:r>
            <a:r>
              <a:rPr lang="en-US" sz="2400" dirty="0" smtClean="0">
                <a:latin typeface="NikoshBAN" pitchFamily="2" charset="0"/>
                <a:cs typeface="NikoshBAN" pitchFamily="2" charset="0"/>
              </a:rPr>
              <a:t>ii </a:t>
            </a:r>
            <a:r>
              <a:rPr lang="bn-BD" sz="2400" dirty="0" smtClean="0">
                <a:latin typeface="NikoshBAN" pitchFamily="2" charset="0"/>
                <a:cs typeface="NikoshBAN" pitchFamily="2" charset="0"/>
              </a:rPr>
              <a:t>ও </a:t>
            </a:r>
            <a:r>
              <a:rPr lang="en-US" sz="2400" dirty="0" smtClean="0">
                <a:latin typeface="NikoshBAN" pitchFamily="2" charset="0"/>
                <a:cs typeface="NikoshBAN" pitchFamily="2" charset="0"/>
              </a:rPr>
              <a:t>iii</a:t>
            </a:r>
            <a:endParaRPr lang="en-US" sz="2400" dirty="0">
              <a:latin typeface="NikoshBAN" pitchFamily="2" charset="0"/>
              <a:cs typeface="NikoshBAN" pitchFamily="2" charset="0"/>
            </a:endParaRPr>
          </a:p>
        </p:txBody>
      </p:sp>
      <p:pic>
        <p:nvPicPr>
          <p:cNvPr id="26" name="Picture 25" descr="548+4515.png"/>
          <p:cNvPicPr>
            <a:picLocks noChangeAspect="1"/>
          </p:cNvPicPr>
          <p:nvPr/>
        </p:nvPicPr>
        <p:blipFill>
          <a:blip r:embed="rId5"/>
          <a:srcRect t="4401" r="1333" b="6893"/>
          <a:stretch>
            <a:fillRect/>
          </a:stretch>
        </p:blipFill>
        <p:spPr>
          <a:xfrm>
            <a:off x="2362200" y="5334000"/>
            <a:ext cx="4419600" cy="1219200"/>
          </a:xfrm>
          <a:prstGeom prst="roundRect">
            <a:avLst/>
          </a:prstGeom>
        </p:spPr>
      </p:pic>
      <p:pic>
        <p:nvPicPr>
          <p:cNvPr id="27" name="Picture 26" descr="15151511.png"/>
          <p:cNvPicPr>
            <a:picLocks noChangeAspect="1"/>
          </p:cNvPicPr>
          <p:nvPr/>
        </p:nvPicPr>
        <p:blipFill>
          <a:blip r:embed="rId6"/>
          <a:stretch>
            <a:fillRect/>
          </a:stretch>
        </p:blipFill>
        <p:spPr>
          <a:xfrm>
            <a:off x="2209800" y="5327827"/>
            <a:ext cx="4572000" cy="1225373"/>
          </a:xfrm>
          <a:prstGeom prst="rect">
            <a:avLst/>
          </a:prstGeom>
        </p:spPr>
      </p:pic>
      <p:sp>
        <p:nvSpPr>
          <p:cNvPr id="20" name="Slide Number Placeholder 19"/>
          <p:cNvSpPr>
            <a:spLocks noGrp="1"/>
          </p:cNvSpPr>
          <p:nvPr>
            <p:ph type="sldNum" sz="quarter" idx="12"/>
          </p:nvPr>
        </p:nvSpPr>
        <p:spPr/>
        <p:txBody>
          <a:bodyPr/>
          <a:lstStyle/>
          <a:p>
            <a:fld id="{12CF4F74-C24C-4DBC-A93A-AB35CB314D07}" type="slidenum">
              <a:rPr lang="en-US" smtClean="0"/>
              <a:pPr/>
              <a:t>25</a:t>
            </a:fld>
            <a:endParaRPr lang="en-US"/>
          </a:p>
        </p:txBody>
      </p:sp>
      <p:sp>
        <p:nvSpPr>
          <p:cNvPr id="19" name="Rectangle 18"/>
          <p:cNvSpPr/>
          <p:nvPr/>
        </p:nvSpPr>
        <p:spPr>
          <a:xfrm>
            <a:off x="990601" y="3886200"/>
            <a:ext cx="1752600" cy="304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bn-BD" dirty="0" smtClean="0">
                <a:latin typeface="NikoshBAN" pitchFamily="2" charset="0"/>
                <a:cs typeface="NikoshBAN" pitchFamily="2" charset="0"/>
              </a:rPr>
              <a:t>নিচের কোনটি সঠিক</a:t>
            </a:r>
            <a:endParaRPr lang="en-US" dirty="0">
              <a:latin typeface="NikoshBAN" pitchFamily="2" charset="0"/>
              <a:cs typeface="NikoshBAN" pitchFamily="2" charset="0"/>
            </a:endParaRPr>
          </a:p>
        </p:txBody>
      </p:sp>
      <p:sp>
        <p:nvSpPr>
          <p:cNvPr id="28" name="TextBox 27"/>
          <p:cNvSpPr txBox="1"/>
          <p:nvPr/>
        </p:nvSpPr>
        <p:spPr>
          <a:xfrm>
            <a:off x="990600" y="3429000"/>
            <a:ext cx="2286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smtClean="0">
                <a:latin typeface="NikoshBAN" pitchFamily="2" charset="0"/>
                <a:cs typeface="NikoshBAN" pitchFamily="2" charset="0"/>
              </a:rPr>
              <a:t>i)</a:t>
            </a:r>
            <a:r>
              <a:rPr lang="bn-BD" dirty="0" smtClean="0">
                <a:latin typeface="NikoshBAN" pitchFamily="2" charset="0"/>
                <a:cs typeface="NikoshBAN" pitchFamily="2" charset="0"/>
              </a:rPr>
              <a:t> কাঞ্চন নগর</a:t>
            </a:r>
            <a:endParaRPr lang="en-US" dirty="0">
              <a:latin typeface="NikoshBAN" pitchFamily="2" charset="0"/>
              <a:cs typeface="NikoshBAN" pitchFamily="2" charset="0"/>
            </a:endParaRPr>
          </a:p>
        </p:txBody>
      </p:sp>
      <p:sp>
        <p:nvSpPr>
          <p:cNvPr id="29" name="TextBox 28"/>
          <p:cNvSpPr txBox="1"/>
          <p:nvPr/>
        </p:nvSpPr>
        <p:spPr>
          <a:xfrm>
            <a:off x="3429000" y="3429000"/>
            <a:ext cx="2286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dirty="0" smtClean="0">
                <a:latin typeface="NikoshBAN" pitchFamily="2" charset="0"/>
                <a:cs typeface="NikoshBAN" pitchFamily="2" charset="0"/>
              </a:rPr>
              <a:t> </a:t>
            </a:r>
            <a:r>
              <a:rPr lang="en-US" dirty="0" smtClean="0">
                <a:latin typeface="NikoshBAN" pitchFamily="2" charset="0"/>
                <a:cs typeface="NikoshBAN" pitchFamily="2" charset="0"/>
              </a:rPr>
              <a:t>ii</a:t>
            </a:r>
            <a:r>
              <a:rPr lang="bn-BD" dirty="0" smtClean="0">
                <a:latin typeface="NikoshBAN" pitchFamily="2" charset="0"/>
                <a:cs typeface="NikoshBAN" pitchFamily="2" charset="0"/>
              </a:rPr>
              <a:t>) বারি পেয়ারা</a:t>
            </a:r>
            <a:endParaRPr lang="en-US" dirty="0">
              <a:latin typeface="NikoshBAN" pitchFamily="2" charset="0"/>
              <a:cs typeface="NikoshBAN" pitchFamily="2" charset="0"/>
            </a:endParaRPr>
          </a:p>
        </p:txBody>
      </p:sp>
      <p:sp>
        <p:nvSpPr>
          <p:cNvPr id="30" name="TextBox 29"/>
          <p:cNvSpPr txBox="1"/>
          <p:nvPr/>
        </p:nvSpPr>
        <p:spPr>
          <a:xfrm>
            <a:off x="5867400" y="3429000"/>
            <a:ext cx="2286000"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bn-BD" dirty="0" smtClean="0">
                <a:latin typeface="NikoshBAN" pitchFamily="2" charset="0"/>
                <a:cs typeface="NikoshBAN" pitchFamily="2" charset="0"/>
              </a:rPr>
              <a:t> </a:t>
            </a:r>
            <a:r>
              <a:rPr lang="en-US" dirty="0" smtClean="0">
                <a:latin typeface="NikoshBAN" pitchFamily="2" charset="0"/>
                <a:cs typeface="NikoshBAN" pitchFamily="2" charset="0"/>
              </a:rPr>
              <a:t>iii</a:t>
            </a:r>
            <a:r>
              <a:rPr lang="bn-BD" dirty="0" smtClean="0">
                <a:latin typeface="NikoshBAN" pitchFamily="2" charset="0"/>
                <a:cs typeface="NikoshBAN" pitchFamily="2" charset="0"/>
              </a:rPr>
              <a:t>) কাজী পেয়ারা </a:t>
            </a:r>
            <a:endParaRPr lang="en-US" dirty="0">
              <a:latin typeface="NikoshBAN" pitchFamily="2" charset="0"/>
              <a:cs typeface="NikoshBAN" pitchFamily="2" charset="0"/>
            </a:endParaRPr>
          </a:p>
        </p:txBody>
      </p:sp>
      <p:sp>
        <p:nvSpPr>
          <p:cNvPr id="31" name="TextBox 30"/>
          <p:cNvSpPr txBox="1"/>
          <p:nvPr/>
        </p:nvSpPr>
        <p:spPr>
          <a:xfrm rot="16200000">
            <a:off x="-1224351" y="3018295"/>
            <a:ext cx="3358635" cy="510778"/>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 সঠিক উত্তরটিতে ক্লিক করুন।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421702692"/>
      </p:ext>
    </p:extLst>
  </p:cSld>
  <p:clrMapOvr>
    <a:masterClrMapping/>
  </p:clrMapOvr>
  <p:transition>
    <p:split orient="vert"/>
  </p:transition>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Effect transition="in" filter="fade">
                                      <p:cBhvr>
                                        <p:cTn id="9" dur="1000"/>
                                        <p:tgtEl>
                                          <p:spTgt spid="26"/>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par>
                          <p:cTn id="10" fill="hold">
                            <p:stCondLst>
                              <p:cond delay="1000"/>
                            </p:stCondLst>
                            <p:childTnLst>
                              <p:par>
                                <p:cTn id="11" presetID="53" presetClass="exit" presetSubtype="0" fill="hold" nodeType="afterEffect">
                                  <p:stCondLst>
                                    <p:cond delay="0"/>
                                  </p:stCondLst>
                                  <p:childTnLst>
                                    <p:anim calcmode="lin" valueType="num">
                                      <p:cBhvr>
                                        <p:cTn id="12" dur="2000"/>
                                        <p:tgtEl>
                                          <p:spTgt spid="26"/>
                                        </p:tgtEl>
                                        <p:attrNameLst>
                                          <p:attrName>ppt_w</p:attrName>
                                        </p:attrNameLst>
                                      </p:cBhvr>
                                      <p:tavLst>
                                        <p:tav tm="0">
                                          <p:val>
                                            <p:strVal val="ppt_w"/>
                                          </p:val>
                                        </p:tav>
                                        <p:tav tm="100000">
                                          <p:val>
                                            <p:fltVal val="0"/>
                                          </p:val>
                                        </p:tav>
                                      </p:tavLst>
                                    </p:anim>
                                    <p:anim calcmode="lin" valueType="num">
                                      <p:cBhvr>
                                        <p:cTn id="13" dur="2000"/>
                                        <p:tgtEl>
                                          <p:spTgt spid="26"/>
                                        </p:tgtEl>
                                        <p:attrNameLst>
                                          <p:attrName>ppt_h</p:attrName>
                                        </p:attrNameLst>
                                      </p:cBhvr>
                                      <p:tavLst>
                                        <p:tav tm="0">
                                          <p:val>
                                            <p:strVal val="ppt_h"/>
                                          </p:val>
                                        </p:tav>
                                        <p:tav tm="100000">
                                          <p:val>
                                            <p:fltVal val="0"/>
                                          </p:val>
                                        </p:tav>
                                      </p:tavLst>
                                    </p:anim>
                                    <p:animEffect transition="out" filter="fade">
                                      <p:cBhvr>
                                        <p:cTn id="14" dur="2000"/>
                                        <p:tgtEl>
                                          <p:spTgt spid="26"/>
                                        </p:tgtEl>
                                      </p:cBhvr>
                                    </p:animEffect>
                                    <p:set>
                                      <p:cBhvr>
                                        <p:cTn id="1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13"/>
                    </p:tgtEl>
                  </p:cond>
                </p:stCondLst>
                <p:endSync evt="end" delay="0">
                  <p:rtn val="all"/>
                </p:endSync>
                <p:childTnLst>
                  <p:par>
                    <p:cTn id="17" fill="hold">
                      <p:stCondLst>
                        <p:cond delay="0"/>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1000" fill="hold"/>
                                        <p:tgtEl>
                                          <p:spTgt spid="26"/>
                                        </p:tgtEl>
                                        <p:attrNameLst>
                                          <p:attrName>ppt_w</p:attrName>
                                        </p:attrNameLst>
                                      </p:cBhvr>
                                      <p:tavLst>
                                        <p:tav tm="0">
                                          <p:val>
                                            <p:fltVal val="0"/>
                                          </p:val>
                                        </p:tav>
                                        <p:tav tm="100000">
                                          <p:val>
                                            <p:strVal val="#ppt_w"/>
                                          </p:val>
                                        </p:tav>
                                      </p:tavLst>
                                    </p:anim>
                                    <p:anim calcmode="lin" valueType="num">
                                      <p:cBhvr>
                                        <p:cTn id="22" dur="1000" fill="hold"/>
                                        <p:tgtEl>
                                          <p:spTgt spid="26"/>
                                        </p:tgtEl>
                                        <p:attrNameLst>
                                          <p:attrName>ppt_h</p:attrName>
                                        </p:attrNameLst>
                                      </p:cBhvr>
                                      <p:tavLst>
                                        <p:tav tm="0">
                                          <p:val>
                                            <p:fltVal val="0"/>
                                          </p:val>
                                        </p:tav>
                                        <p:tav tm="100000">
                                          <p:val>
                                            <p:strVal val="#ppt_h"/>
                                          </p:val>
                                        </p:tav>
                                      </p:tavLst>
                                    </p:anim>
                                    <p:animEffect transition="in" filter="fade">
                                      <p:cBhvr>
                                        <p:cTn id="23" dur="1000"/>
                                        <p:tgtEl>
                                          <p:spTgt spid="26"/>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par>
                          <p:cTn id="24" fill="hold">
                            <p:stCondLst>
                              <p:cond delay="1000"/>
                            </p:stCondLst>
                            <p:childTnLst>
                              <p:par>
                                <p:cTn id="25" presetID="53" presetClass="exit" presetSubtype="0" fill="hold" nodeType="afterEffect">
                                  <p:stCondLst>
                                    <p:cond delay="0"/>
                                  </p:stCondLst>
                                  <p:childTnLst>
                                    <p:anim calcmode="lin" valueType="num">
                                      <p:cBhvr>
                                        <p:cTn id="26" dur="2000"/>
                                        <p:tgtEl>
                                          <p:spTgt spid="26"/>
                                        </p:tgtEl>
                                        <p:attrNameLst>
                                          <p:attrName>ppt_w</p:attrName>
                                        </p:attrNameLst>
                                      </p:cBhvr>
                                      <p:tavLst>
                                        <p:tav tm="0">
                                          <p:val>
                                            <p:strVal val="ppt_w"/>
                                          </p:val>
                                        </p:tav>
                                        <p:tav tm="100000">
                                          <p:val>
                                            <p:fltVal val="0"/>
                                          </p:val>
                                        </p:tav>
                                      </p:tavLst>
                                    </p:anim>
                                    <p:anim calcmode="lin" valueType="num">
                                      <p:cBhvr>
                                        <p:cTn id="27" dur="2000"/>
                                        <p:tgtEl>
                                          <p:spTgt spid="26"/>
                                        </p:tgtEl>
                                        <p:attrNameLst>
                                          <p:attrName>ppt_h</p:attrName>
                                        </p:attrNameLst>
                                      </p:cBhvr>
                                      <p:tavLst>
                                        <p:tav tm="0">
                                          <p:val>
                                            <p:strVal val="ppt_h"/>
                                          </p:val>
                                        </p:tav>
                                        <p:tav tm="100000">
                                          <p:val>
                                            <p:fltVal val="0"/>
                                          </p:val>
                                        </p:tav>
                                      </p:tavLst>
                                    </p:anim>
                                    <p:animEffect transition="out" filter="fade">
                                      <p:cBhvr>
                                        <p:cTn id="28" dur="2000"/>
                                        <p:tgtEl>
                                          <p:spTgt spid="26"/>
                                        </p:tgtEl>
                                      </p:cBhvr>
                                    </p:animEffect>
                                    <p:set>
                                      <p:cBhvr>
                                        <p:cTn id="29"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0" restart="whenNotActive" fill="hold" evtFilter="cancelBubble" nodeType="interactiveSeq">
                <p:stCondLst>
                  <p:cond evt="onClick" delay="0">
                    <p:tgtEl>
                      <p:spTgt spid="15"/>
                    </p:tgtEl>
                  </p:cond>
                </p:stCondLst>
                <p:endSync evt="end" delay="0">
                  <p:rtn val="all"/>
                </p:endSync>
                <p:childTnLst>
                  <p:par>
                    <p:cTn id="31" fill="hold">
                      <p:stCondLst>
                        <p:cond delay="0"/>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2000" fill="hold"/>
                                        <p:tgtEl>
                                          <p:spTgt spid="26"/>
                                        </p:tgtEl>
                                        <p:attrNameLst>
                                          <p:attrName>ppt_w</p:attrName>
                                        </p:attrNameLst>
                                      </p:cBhvr>
                                      <p:tavLst>
                                        <p:tav tm="0">
                                          <p:val>
                                            <p:fltVal val="0"/>
                                          </p:val>
                                        </p:tav>
                                        <p:tav tm="100000">
                                          <p:val>
                                            <p:strVal val="#ppt_w"/>
                                          </p:val>
                                        </p:tav>
                                      </p:tavLst>
                                    </p:anim>
                                    <p:anim calcmode="lin" valueType="num">
                                      <p:cBhvr>
                                        <p:cTn id="36" dur="2000" fill="hold"/>
                                        <p:tgtEl>
                                          <p:spTgt spid="26"/>
                                        </p:tgtEl>
                                        <p:attrNameLst>
                                          <p:attrName>ppt_h</p:attrName>
                                        </p:attrNameLst>
                                      </p:cBhvr>
                                      <p:tavLst>
                                        <p:tav tm="0">
                                          <p:val>
                                            <p:fltVal val="0"/>
                                          </p:val>
                                        </p:tav>
                                        <p:tav tm="100000">
                                          <p:val>
                                            <p:strVal val="#ppt_h"/>
                                          </p:val>
                                        </p:tav>
                                      </p:tavLst>
                                    </p:anim>
                                    <p:animEffect transition="in" filter="fade">
                                      <p:cBhvr>
                                        <p:cTn id="37" dur="2000"/>
                                        <p:tgtEl>
                                          <p:spTgt spid="26"/>
                                        </p:tgtEl>
                                      </p:cBhvr>
                                    </p:animEffect>
                                  </p:childTnLst>
                                  <p:subTnLst>
                                    <p:audio>
                                      <p:cMediaNode>
                                        <p:cTn display="0" masterRel="sameClick">
                                          <p:stCondLst>
                                            <p:cond evt="begin" delay="0">
                                              <p:tn val="33"/>
                                            </p:cond>
                                          </p:stCondLst>
                                          <p:endCondLst>
                                            <p:cond evt="onStopAudio" delay="0">
                                              <p:tgtEl>
                                                <p:sldTgt/>
                                              </p:tgtEl>
                                            </p:cond>
                                          </p:endCondLst>
                                        </p:cTn>
                                        <p:tgtEl>
                                          <p:sndTgt r:embed="rId3" name="bomb.wav"/>
                                        </p:tgtEl>
                                      </p:cMediaNode>
                                    </p:audio>
                                  </p:subTnLst>
                                </p:cTn>
                              </p:par>
                            </p:childTnLst>
                          </p:cTn>
                        </p:par>
                        <p:par>
                          <p:cTn id="38" fill="hold">
                            <p:stCondLst>
                              <p:cond delay="2000"/>
                            </p:stCondLst>
                            <p:childTnLst>
                              <p:par>
                                <p:cTn id="39" presetID="53" presetClass="exit" presetSubtype="0" fill="hold" nodeType="afterEffect">
                                  <p:stCondLst>
                                    <p:cond delay="0"/>
                                  </p:stCondLst>
                                  <p:childTnLst>
                                    <p:anim calcmode="lin" valueType="num">
                                      <p:cBhvr>
                                        <p:cTn id="40" dur="2000"/>
                                        <p:tgtEl>
                                          <p:spTgt spid="26"/>
                                        </p:tgtEl>
                                        <p:attrNameLst>
                                          <p:attrName>ppt_w</p:attrName>
                                        </p:attrNameLst>
                                      </p:cBhvr>
                                      <p:tavLst>
                                        <p:tav tm="0">
                                          <p:val>
                                            <p:strVal val="ppt_w"/>
                                          </p:val>
                                        </p:tav>
                                        <p:tav tm="100000">
                                          <p:val>
                                            <p:fltVal val="0"/>
                                          </p:val>
                                        </p:tav>
                                      </p:tavLst>
                                    </p:anim>
                                    <p:anim calcmode="lin" valueType="num">
                                      <p:cBhvr>
                                        <p:cTn id="41" dur="2000"/>
                                        <p:tgtEl>
                                          <p:spTgt spid="26"/>
                                        </p:tgtEl>
                                        <p:attrNameLst>
                                          <p:attrName>ppt_h</p:attrName>
                                        </p:attrNameLst>
                                      </p:cBhvr>
                                      <p:tavLst>
                                        <p:tav tm="0">
                                          <p:val>
                                            <p:strVal val="ppt_h"/>
                                          </p:val>
                                        </p:tav>
                                        <p:tav tm="100000">
                                          <p:val>
                                            <p:fltVal val="0"/>
                                          </p:val>
                                        </p:tav>
                                      </p:tavLst>
                                    </p:anim>
                                    <p:animEffect transition="out" filter="fade">
                                      <p:cBhvr>
                                        <p:cTn id="42" dur="2000"/>
                                        <p:tgtEl>
                                          <p:spTgt spid="26"/>
                                        </p:tgtEl>
                                      </p:cBhvr>
                                    </p:animEffect>
                                    <p:set>
                                      <p:cBhvr>
                                        <p:cTn id="43"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1000" fill="hold"/>
                                        <p:tgtEl>
                                          <p:spTgt spid="26"/>
                                        </p:tgtEl>
                                        <p:attrNameLst>
                                          <p:attrName>ppt_w</p:attrName>
                                        </p:attrNameLst>
                                      </p:cBhvr>
                                      <p:tavLst>
                                        <p:tav tm="0">
                                          <p:val>
                                            <p:fltVal val="0"/>
                                          </p:val>
                                        </p:tav>
                                        <p:tav tm="100000">
                                          <p:val>
                                            <p:strVal val="#ppt_w"/>
                                          </p:val>
                                        </p:tav>
                                      </p:tavLst>
                                    </p:anim>
                                    <p:anim calcmode="lin" valueType="num">
                                      <p:cBhvr>
                                        <p:cTn id="50" dur="1000" fill="hold"/>
                                        <p:tgtEl>
                                          <p:spTgt spid="26"/>
                                        </p:tgtEl>
                                        <p:attrNameLst>
                                          <p:attrName>ppt_h</p:attrName>
                                        </p:attrNameLst>
                                      </p:cBhvr>
                                      <p:tavLst>
                                        <p:tav tm="0">
                                          <p:val>
                                            <p:fltVal val="0"/>
                                          </p:val>
                                        </p:tav>
                                        <p:tav tm="100000">
                                          <p:val>
                                            <p:strVal val="#ppt_h"/>
                                          </p:val>
                                        </p:tav>
                                      </p:tavLst>
                                    </p:anim>
                                    <p:animEffect transition="in" filter="fade">
                                      <p:cBhvr>
                                        <p:cTn id="51" dur="1000"/>
                                        <p:tgtEl>
                                          <p:spTgt spid="26"/>
                                        </p:tgtEl>
                                      </p:cBhvr>
                                    </p:animEffect>
                                  </p:childTnLst>
                                  <p:subTnLst>
                                    <p:audio>
                                      <p:cMediaNode>
                                        <p:cTn display="0" masterRel="sameClick">
                                          <p:stCondLst>
                                            <p:cond evt="begin" delay="0">
                                              <p:tn val="47"/>
                                            </p:cond>
                                          </p:stCondLst>
                                          <p:endCondLst>
                                            <p:cond evt="onStopAudio" delay="0">
                                              <p:tgtEl>
                                                <p:sldTgt/>
                                              </p:tgtEl>
                                            </p:cond>
                                          </p:endCondLst>
                                        </p:cTn>
                                        <p:tgtEl>
                                          <p:sndTgt r:embed="rId3" name="bomb.wav"/>
                                        </p:tgtEl>
                                      </p:cMediaNode>
                                    </p:audio>
                                  </p:subTnLst>
                                </p:cTn>
                              </p:par>
                            </p:childTnLst>
                          </p:cTn>
                        </p:par>
                        <p:par>
                          <p:cTn id="52" fill="hold">
                            <p:stCondLst>
                              <p:cond delay="1000"/>
                            </p:stCondLst>
                            <p:childTnLst>
                              <p:par>
                                <p:cTn id="53" presetID="53" presetClass="exit" presetSubtype="0" fill="hold" nodeType="afterEffect">
                                  <p:stCondLst>
                                    <p:cond delay="0"/>
                                  </p:stCondLst>
                                  <p:childTnLst>
                                    <p:anim calcmode="lin" valueType="num">
                                      <p:cBhvr>
                                        <p:cTn id="54" dur="2000"/>
                                        <p:tgtEl>
                                          <p:spTgt spid="26"/>
                                        </p:tgtEl>
                                        <p:attrNameLst>
                                          <p:attrName>ppt_w</p:attrName>
                                        </p:attrNameLst>
                                      </p:cBhvr>
                                      <p:tavLst>
                                        <p:tav tm="0">
                                          <p:val>
                                            <p:strVal val="ppt_w"/>
                                          </p:val>
                                        </p:tav>
                                        <p:tav tm="100000">
                                          <p:val>
                                            <p:fltVal val="0"/>
                                          </p:val>
                                        </p:tav>
                                      </p:tavLst>
                                    </p:anim>
                                    <p:anim calcmode="lin" valueType="num">
                                      <p:cBhvr>
                                        <p:cTn id="55" dur="2000"/>
                                        <p:tgtEl>
                                          <p:spTgt spid="26"/>
                                        </p:tgtEl>
                                        <p:attrNameLst>
                                          <p:attrName>ppt_h</p:attrName>
                                        </p:attrNameLst>
                                      </p:cBhvr>
                                      <p:tavLst>
                                        <p:tav tm="0">
                                          <p:val>
                                            <p:strVal val="ppt_h"/>
                                          </p:val>
                                        </p:tav>
                                        <p:tav tm="100000">
                                          <p:val>
                                            <p:fltVal val="0"/>
                                          </p:val>
                                        </p:tav>
                                      </p:tavLst>
                                    </p:anim>
                                    <p:animEffect transition="out" filter="fade">
                                      <p:cBhvr>
                                        <p:cTn id="56" dur="2000"/>
                                        <p:tgtEl>
                                          <p:spTgt spid="26"/>
                                        </p:tgtEl>
                                      </p:cBhvr>
                                    </p:animEffect>
                                    <p:set>
                                      <p:cBhvr>
                                        <p:cTn id="57"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8" restart="whenNotActive" fill="hold" evtFilter="cancelBubble" nodeType="interactiveSeq">
                <p:stCondLst>
                  <p:cond evt="onClick" delay="0">
                    <p:tgtEl>
                      <p:spTgt spid="24"/>
                    </p:tgtEl>
                  </p:cond>
                </p:stCondLst>
                <p:endSync evt="end" delay="0">
                  <p:rtn val="all"/>
                </p:endSync>
                <p:childTnLst>
                  <p:par>
                    <p:cTn id="59" fill="hold">
                      <p:stCondLst>
                        <p:cond delay="0"/>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fltVal val="0"/>
                                          </p:val>
                                        </p:tav>
                                        <p:tav tm="100000">
                                          <p:val>
                                            <p:strVal val="#ppt_w"/>
                                          </p:val>
                                        </p:tav>
                                      </p:tavLst>
                                    </p:anim>
                                    <p:anim calcmode="lin" valueType="num">
                                      <p:cBhvr>
                                        <p:cTn id="64" dur="1000" fill="hold"/>
                                        <p:tgtEl>
                                          <p:spTgt spid="26"/>
                                        </p:tgtEl>
                                        <p:attrNameLst>
                                          <p:attrName>ppt_h</p:attrName>
                                        </p:attrNameLst>
                                      </p:cBhvr>
                                      <p:tavLst>
                                        <p:tav tm="0">
                                          <p:val>
                                            <p:fltVal val="0"/>
                                          </p:val>
                                        </p:tav>
                                        <p:tav tm="100000">
                                          <p:val>
                                            <p:strVal val="#ppt_h"/>
                                          </p:val>
                                        </p:tav>
                                      </p:tavLst>
                                    </p:anim>
                                    <p:animEffect transition="in" filter="fade">
                                      <p:cBhvr>
                                        <p:cTn id="65" dur="1000"/>
                                        <p:tgtEl>
                                          <p:spTgt spid="26"/>
                                        </p:tgtEl>
                                      </p:cBhvr>
                                    </p:animEffect>
                                  </p:childTnLst>
                                  <p:subTnLst>
                                    <p:audio>
                                      <p:cMediaNode>
                                        <p:cTn display="0" masterRel="sameClick">
                                          <p:stCondLst>
                                            <p:cond evt="begin" delay="0">
                                              <p:tn val="61"/>
                                            </p:cond>
                                          </p:stCondLst>
                                          <p:endCondLst>
                                            <p:cond evt="onStopAudio" delay="0">
                                              <p:tgtEl>
                                                <p:sldTgt/>
                                              </p:tgtEl>
                                            </p:cond>
                                          </p:endCondLst>
                                        </p:cTn>
                                        <p:tgtEl>
                                          <p:sndTgt r:embed="rId3" name="bomb.wav"/>
                                        </p:tgtEl>
                                      </p:cMediaNode>
                                    </p:audio>
                                  </p:subTnLst>
                                </p:cTn>
                              </p:par>
                            </p:childTnLst>
                          </p:cTn>
                        </p:par>
                        <p:par>
                          <p:cTn id="66" fill="hold">
                            <p:stCondLst>
                              <p:cond delay="1000"/>
                            </p:stCondLst>
                            <p:childTnLst>
                              <p:par>
                                <p:cTn id="67" presetID="53" presetClass="exit" presetSubtype="0" fill="hold" nodeType="afterEffect">
                                  <p:stCondLst>
                                    <p:cond delay="0"/>
                                  </p:stCondLst>
                                  <p:childTnLst>
                                    <p:anim calcmode="lin" valueType="num">
                                      <p:cBhvr>
                                        <p:cTn id="68" dur="2000"/>
                                        <p:tgtEl>
                                          <p:spTgt spid="26"/>
                                        </p:tgtEl>
                                        <p:attrNameLst>
                                          <p:attrName>ppt_w</p:attrName>
                                        </p:attrNameLst>
                                      </p:cBhvr>
                                      <p:tavLst>
                                        <p:tav tm="0">
                                          <p:val>
                                            <p:strVal val="ppt_w"/>
                                          </p:val>
                                        </p:tav>
                                        <p:tav tm="100000">
                                          <p:val>
                                            <p:fltVal val="0"/>
                                          </p:val>
                                        </p:tav>
                                      </p:tavLst>
                                    </p:anim>
                                    <p:anim calcmode="lin" valueType="num">
                                      <p:cBhvr>
                                        <p:cTn id="69" dur="2000"/>
                                        <p:tgtEl>
                                          <p:spTgt spid="26"/>
                                        </p:tgtEl>
                                        <p:attrNameLst>
                                          <p:attrName>ppt_h</p:attrName>
                                        </p:attrNameLst>
                                      </p:cBhvr>
                                      <p:tavLst>
                                        <p:tav tm="0">
                                          <p:val>
                                            <p:strVal val="ppt_h"/>
                                          </p:val>
                                        </p:tav>
                                        <p:tav tm="100000">
                                          <p:val>
                                            <p:fltVal val="0"/>
                                          </p:val>
                                        </p:tav>
                                      </p:tavLst>
                                    </p:anim>
                                    <p:animEffect transition="out" filter="fade">
                                      <p:cBhvr>
                                        <p:cTn id="70" dur="2000"/>
                                        <p:tgtEl>
                                          <p:spTgt spid="26"/>
                                        </p:tgtEl>
                                      </p:cBhvr>
                                    </p:animEffect>
                                    <p:set>
                                      <p:cBhvr>
                                        <p:cTn id="71"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2" restart="whenNotActive" fill="hold" evtFilter="cancelBubble" nodeType="interactiveSeq">
                <p:stCondLst>
                  <p:cond evt="onClick" delay="0">
                    <p:tgtEl>
                      <p:spTgt spid="25"/>
                    </p:tgtEl>
                  </p:cond>
                </p:stCondLst>
                <p:endSync evt="end" delay="0">
                  <p:rtn val="all"/>
                </p:endSync>
                <p:childTnLst>
                  <p:par>
                    <p:cTn id="73" fill="hold">
                      <p:stCondLst>
                        <p:cond delay="0"/>
                      </p:stCondLst>
                      <p:childTnLst>
                        <p:par>
                          <p:cTn id="74" fill="hold">
                            <p:stCondLst>
                              <p:cond delay="0"/>
                            </p:stCondLst>
                            <p:childTnLst>
                              <p:par>
                                <p:cTn id="75" presetID="53" presetClass="entr" presetSubtype="0" fill="hold" nodeType="click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1000" fill="hold"/>
                                        <p:tgtEl>
                                          <p:spTgt spid="26"/>
                                        </p:tgtEl>
                                        <p:attrNameLst>
                                          <p:attrName>ppt_w</p:attrName>
                                        </p:attrNameLst>
                                      </p:cBhvr>
                                      <p:tavLst>
                                        <p:tav tm="0">
                                          <p:val>
                                            <p:fltVal val="0"/>
                                          </p:val>
                                        </p:tav>
                                        <p:tav tm="100000">
                                          <p:val>
                                            <p:strVal val="#ppt_w"/>
                                          </p:val>
                                        </p:tav>
                                      </p:tavLst>
                                    </p:anim>
                                    <p:anim calcmode="lin" valueType="num">
                                      <p:cBhvr>
                                        <p:cTn id="78" dur="1000" fill="hold"/>
                                        <p:tgtEl>
                                          <p:spTgt spid="26"/>
                                        </p:tgtEl>
                                        <p:attrNameLst>
                                          <p:attrName>ppt_h</p:attrName>
                                        </p:attrNameLst>
                                      </p:cBhvr>
                                      <p:tavLst>
                                        <p:tav tm="0">
                                          <p:val>
                                            <p:fltVal val="0"/>
                                          </p:val>
                                        </p:tav>
                                        <p:tav tm="100000">
                                          <p:val>
                                            <p:strVal val="#ppt_h"/>
                                          </p:val>
                                        </p:tav>
                                      </p:tavLst>
                                    </p:anim>
                                    <p:animEffect transition="in" filter="fade">
                                      <p:cBhvr>
                                        <p:cTn id="79" dur="1000"/>
                                        <p:tgtEl>
                                          <p:spTgt spid="26"/>
                                        </p:tgtEl>
                                      </p:cBhvr>
                                    </p:animEffect>
                                  </p:childTnLst>
                                  <p:subTnLst>
                                    <p:audio>
                                      <p:cMediaNode>
                                        <p:cTn display="0" masterRel="sameClick">
                                          <p:stCondLst>
                                            <p:cond evt="begin" delay="0">
                                              <p:tn val="75"/>
                                            </p:cond>
                                          </p:stCondLst>
                                          <p:endCondLst>
                                            <p:cond evt="onStopAudio" delay="0">
                                              <p:tgtEl>
                                                <p:sldTgt/>
                                              </p:tgtEl>
                                            </p:cond>
                                          </p:endCondLst>
                                        </p:cTn>
                                        <p:tgtEl>
                                          <p:sndTgt r:embed="rId3" name="bomb.wav"/>
                                        </p:tgtEl>
                                      </p:cMediaNode>
                                    </p:audio>
                                  </p:subTnLst>
                                </p:cTn>
                              </p:par>
                            </p:childTnLst>
                          </p:cTn>
                        </p:par>
                        <p:par>
                          <p:cTn id="80" fill="hold">
                            <p:stCondLst>
                              <p:cond delay="1000"/>
                            </p:stCondLst>
                            <p:childTnLst>
                              <p:par>
                                <p:cTn id="81" presetID="53" presetClass="exit" presetSubtype="0" fill="hold" nodeType="afterEffect">
                                  <p:stCondLst>
                                    <p:cond delay="0"/>
                                  </p:stCondLst>
                                  <p:childTnLst>
                                    <p:anim calcmode="lin" valueType="num">
                                      <p:cBhvr>
                                        <p:cTn id="82" dur="2000"/>
                                        <p:tgtEl>
                                          <p:spTgt spid="26"/>
                                        </p:tgtEl>
                                        <p:attrNameLst>
                                          <p:attrName>ppt_w</p:attrName>
                                        </p:attrNameLst>
                                      </p:cBhvr>
                                      <p:tavLst>
                                        <p:tav tm="0">
                                          <p:val>
                                            <p:strVal val="ppt_w"/>
                                          </p:val>
                                        </p:tav>
                                        <p:tav tm="100000">
                                          <p:val>
                                            <p:fltVal val="0"/>
                                          </p:val>
                                        </p:tav>
                                      </p:tavLst>
                                    </p:anim>
                                    <p:anim calcmode="lin" valueType="num">
                                      <p:cBhvr>
                                        <p:cTn id="83" dur="2000"/>
                                        <p:tgtEl>
                                          <p:spTgt spid="26"/>
                                        </p:tgtEl>
                                        <p:attrNameLst>
                                          <p:attrName>ppt_h</p:attrName>
                                        </p:attrNameLst>
                                      </p:cBhvr>
                                      <p:tavLst>
                                        <p:tav tm="0">
                                          <p:val>
                                            <p:strVal val="ppt_h"/>
                                          </p:val>
                                        </p:tav>
                                        <p:tav tm="100000">
                                          <p:val>
                                            <p:fltVal val="0"/>
                                          </p:val>
                                        </p:tav>
                                      </p:tavLst>
                                    </p:anim>
                                    <p:animEffect transition="out" filter="fade">
                                      <p:cBhvr>
                                        <p:cTn id="84" dur="2000"/>
                                        <p:tgtEl>
                                          <p:spTgt spid="26"/>
                                        </p:tgtEl>
                                      </p:cBhvr>
                                    </p:animEffect>
                                    <p:set>
                                      <p:cBhvr>
                                        <p:cTn id="85" dur="1" fill="hold">
                                          <p:stCondLst>
                                            <p:cond delay="1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53" presetClass="entr" presetSubtype="0" fill="hold" nodeType="click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1000" fill="hold"/>
                                        <p:tgtEl>
                                          <p:spTgt spid="27"/>
                                        </p:tgtEl>
                                        <p:attrNameLst>
                                          <p:attrName>ppt_w</p:attrName>
                                        </p:attrNameLst>
                                      </p:cBhvr>
                                      <p:tavLst>
                                        <p:tav tm="0">
                                          <p:val>
                                            <p:fltVal val="0"/>
                                          </p:val>
                                        </p:tav>
                                        <p:tav tm="100000">
                                          <p:val>
                                            <p:strVal val="#ppt_w"/>
                                          </p:val>
                                        </p:tav>
                                      </p:tavLst>
                                    </p:anim>
                                    <p:anim calcmode="lin" valueType="num">
                                      <p:cBhvr>
                                        <p:cTn id="92" dur="1000" fill="hold"/>
                                        <p:tgtEl>
                                          <p:spTgt spid="27"/>
                                        </p:tgtEl>
                                        <p:attrNameLst>
                                          <p:attrName>ppt_h</p:attrName>
                                        </p:attrNameLst>
                                      </p:cBhvr>
                                      <p:tavLst>
                                        <p:tav tm="0">
                                          <p:val>
                                            <p:fltVal val="0"/>
                                          </p:val>
                                        </p:tav>
                                        <p:tav tm="100000">
                                          <p:val>
                                            <p:strVal val="#ppt_h"/>
                                          </p:val>
                                        </p:tav>
                                      </p:tavLst>
                                    </p:anim>
                                    <p:animEffect transition="in" filter="fade">
                                      <p:cBhvr>
                                        <p:cTn id="93" dur="1000"/>
                                        <p:tgtEl>
                                          <p:spTgt spid="27"/>
                                        </p:tgtEl>
                                      </p:cBhvr>
                                    </p:animEffect>
                                  </p:childTnLst>
                                  <p:subTnLst>
                                    <p:audio>
                                      <p:cMediaNode>
                                        <p:cTn display="0" masterRel="sameClick">
                                          <p:stCondLst>
                                            <p:cond evt="begin" delay="0">
                                              <p:tn val="89"/>
                                            </p:cond>
                                          </p:stCondLst>
                                          <p:endCondLst>
                                            <p:cond evt="onStopAudio" delay="0">
                                              <p:tgtEl>
                                                <p:sldTgt/>
                                              </p:tgtEl>
                                            </p:cond>
                                          </p:endCondLst>
                                        </p:cTn>
                                        <p:tgtEl>
                                          <p:sndTgt r:embed="rId4" name="applause.wav"/>
                                        </p:tgtEl>
                                      </p:cMediaNode>
                                    </p:audio>
                                  </p:subTnLst>
                                </p:cTn>
                              </p:par>
                            </p:childTnLst>
                          </p:cTn>
                        </p:par>
                        <p:par>
                          <p:cTn id="94" fill="hold">
                            <p:stCondLst>
                              <p:cond delay="1000"/>
                            </p:stCondLst>
                            <p:childTnLst>
                              <p:par>
                                <p:cTn id="95" presetID="53" presetClass="exit" presetSubtype="0" fill="hold" nodeType="afterEffect">
                                  <p:stCondLst>
                                    <p:cond delay="0"/>
                                  </p:stCondLst>
                                  <p:childTnLst>
                                    <p:anim calcmode="lin" valueType="num">
                                      <p:cBhvr>
                                        <p:cTn id="96" dur="2000"/>
                                        <p:tgtEl>
                                          <p:spTgt spid="27"/>
                                        </p:tgtEl>
                                        <p:attrNameLst>
                                          <p:attrName>ppt_w</p:attrName>
                                        </p:attrNameLst>
                                      </p:cBhvr>
                                      <p:tavLst>
                                        <p:tav tm="0">
                                          <p:val>
                                            <p:strVal val="ppt_w"/>
                                          </p:val>
                                        </p:tav>
                                        <p:tav tm="100000">
                                          <p:val>
                                            <p:fltVal val="0"/>
                                          </p:val>
                                        </p:tav>
                                      </p:tavLst>
                                    </p:anim>
                                    <p:anim calcmode="lin" valueType="num">
                                      <p:cBhvr>
                                        <p:cTn id="97" dur="2000"/>
                                        <p:tgtEl>
                                          <p:spTgt spid="27"/>
                                        </p:tgtEl>
                                        <p:attrNameLst>
                                          <p:attrName>ppt_h</p:attrName>
                                        </p:attrNameLst>
                                      </p:cBhvr>
                                      <p:tavLst>
                                        <p:tav tm="0">
                                          <p:val>
                                            <p:strVal val="ppt_h"/>
                                          </p:val>
                                        </p:tav>
                                        <p:tav tm="100000">
                                          <p:val>
                                            <p:fltVal val="0"/>
                                          </p:val>
                                        </p:tav>
                                      </p:tavLst>
                                    </p:anim>
                                    <p:animEffect transition="out" filter="fade">
                                      <p:cBhvr>
                                        <p:cTn id="98" dur="2000"/>
                                        <p:tgtEl>
                                          <p:spTgt spid="27"/>
                                        </p:tgtEl>
                                      </p:cBhvr>
                                    </p:animEffect>
                                    <p:set>
                                      <p:cBhvr>
                                        <p:cTn id="99"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100" restart="whenNotActive" fill="hold" evtFilter="cancelBubble" nodeType="interactiveSeq">
                <p:stCondLst>
                  <p:cond evt="onClick" delay="0">
                    <p:tgtEl>
                      <p:spTgt spid="22"/>
                    </p:tgtEl>
                  </p:cond>
                </p:stCondLst>
                <p:endSync evt="end" delay="0">
                  <p:rtn val="all"/>
                </p:endSync>
                <p:childTnLst>
                  <p:par>
                    <p:cTn id="101" fill="hold">
                      <p:stCondLst>
                        <p:cond delay="0"/>
                      </p:stCondLst>
                      <p:childTnLst>
                        <p:par>
                          <p:cTn id="102" fill="hold">
                            <p:stCondLst>
                              <p:cond delay="0"/>
                            </p:stCondLst>
                            <p:childTnLst>
                              <p:par>
                                <p:cTn id="103" presetID="53"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1000" fill="hold"/>
                                        <p:tgtEl>
                                          <p:spTgt spid="27"/>
                                        </p:tgtEl>
                                        <p:attrNameLst>
                                          <p:attrName>ppt_w</p:attrName>
                                        </p:attrNameLst>
                                      </p:cBhvr>
                                      <p:tavLst>
                                        <p:tav tm="0">
                                          <p:val>
                                            <p:fltVal val="0"/>
                                          </p:val>
                                        </p:tav>
                                        <p:tav tm="100000">
                                          <p:val>
                                            <p:strVal val="#ppt_w"/>
                                          </p:val>
                                        </p:tav>
                                      </p:tavLst>
                                    </p:anim>
                                    <p:anim calcmode="lin" valueType="num">
                                      <p:cBhvr>
                                        <p:cTn id="106" dur="1000" fill="hold"/>
                                        <p:tgtEl>
                                          <p:spTgt spid="27"/>
                                        </p:tgtEl>
                                        <p:attrNameLst>
                                          <p:attrName>ppt_h</p:attrName>
                                        </p:attrNameLst>
                                      </p:cBhvr>
                                      <p:tavLst>
                                        <p:tav tm="0">
                                          <p:val>
                                            <p:fltVal val="0"/>
                                          </p:val>
                                        </p:tav>
                                        <p:tav tm="100000">
                                          <p:val>
                                            <p:strVal val="#ppt_h"/>
                                          </p:val>
                                        </p:tav>
                                      </p:tavLst>
                                    </p:anim>
                                    <p:animEffect transition="in" filter="fade">
                                      <p:cBhvr>
                                        <p:cTn id="107" dur="1000"/>
                                        <p:tgtEl>
                                          <p:spTgt spid="27"/>
                                        </p:tgtEl>
                                      </p:cBhvr>
                                    </p:animEffect>
                                  </p:childTnLst>
                                  <p:subTnLst>
                                    <p:audio>
                                      <p:cMediaNode>
                                        <p:cTn display="0" masterRel="sameClick">
                                          <p:stCondLst>
                                            <p:cond evt="begin" delay="0">
                                              <p:tn val="103"/>
                                            </p:cond>
                                          </p:stCondLst>
                                          <p:endCondLst>
                                            <p:cond evt="onStopAudio" delay="0">
                                              <p:tgtEl>
                                                <p:sldTgt/>
                                              </p:tgtEl>
                                            </p:cond>
                                          </p:endCondLst>
                                        </p:cTn>
                                        <p:tgtEl>
                                          <p:sndTgt r:embed="rId4" name="applause.wav"/>
                                        </p:tgtEl>
                                      </p:cMediaNode>
                                    </p:audio>
                                  </p:subTnLst>
                                </p:cTn>
                              </p:par>
                            </p:childTnLst>
                          </p:cTn>
                        </p:par>
                        <p:par>
                          <p:cTn id="108" fill="hold">
                            <p:stCondLst>
                              <p:cond delay="1000"/>
                            </p:stCondLst>
                            <p:childTnLst>
                              <p:par>
                                <p:cTn id="109" presetID="53" presetClass="exit" presetSubtype="0" fill="hold" nodeType="afterEffect">
                                  <p:stCondLst>
                                    <p:cond delay="0"/>
                                  </p:stCondLst>
                                  <p:childTnLst>
                                    <p:anim calcmode="lin" valueType="num">
                                      <p:cBhvr>
                                        <p:cTn id="110" dur="2000"/>
                                        <p:tgtEl>
                                          <p:spTgt spid="27"/>
                                        </p:tgtEl>
                                        <p:attrNameLst>
                                          <p:attrName>ppt_w</p:attrName>
                                        </p:attrNameLst>
                                      </p:cBhvr>
                                      <p:tavLst>
                                        <p:tav tm="0">
                                          <p:val>
                                            <p:strVal val="ppt_w"/>
                                          </p:val>
                                        </p:tav>
                                        <p:tav tm="100000">
                                          <p:val>
                                            <p:fltVal val="0"/>
                                          </p:val>
                                        </p:tav>
                                      </p:tavLst>
                                    </p:anim>
                                    <p:anim calcmode="lin" valueType="num">
                                      <p:cBhvr>
                                        <p:cTn id="111" dur="2000"/>
                                        <p:tgtEl>
                                          <p:spTgt spid="27"/>
                                        </p:tgtEl>
                                        <p:attrNameLst>
                                          <p:attrName>ppt_h</p:attrName>
                                        </p:attrNameLst>
                                      </p:cBhvr>
                                      <p:tavLst>
                                        <p:tav tm="0">
                                          <p:val>
                                            <p:strVal val="ppt_h"/>
                                          </p:val>
                                        </p:tav>
                                        <p:tav tm="100000">
                                          <p:val>
                                            <p:fltVal val="0"/>
                                          </p:val>
                                        </p:tav>
                                      </p:tavLst>
                                    </p:anim>
                                    <p:animEffect transition="out" filter="fade">
                                      <p:cBhvr>
                                        <p:cTn id="112" dur="2000"/>
                                        <p:tgtEl>
                                          <p:spTgt spid="27"/>
                                        </p:tgtEl>
                                      </p:cBhvr>
                                    </p:animEffect>
                                    <p:set>
                                      <p:cBhvr>
                                        <p:cTn id="113" dur="1" fill="hold">
                                          <p:stCondLst>
                                            <p:cond delay="1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76400" y="1220129"/>
            <a:ext cx="5943600" cy="3579542"/>
          </a:xfrm>
          <a:prstGeom prst="roundRect">
            <a:avLst>
              <a:gd name="adj" fmla="val 8594"/>
            </a:avLst>
          </a:prstGeom>
          <a:solidFill>
            <a:srgbClr val="FFFFFF">
              <a:shade val="85000"/>
            </a:srgbClr>
          </a:solidFill>
          <a:ln>
            <a:solidFill>
              <a:srgbClr val="7030A0"/>
            </a:solidFill>
          </a:ln>
          <a:effectLst/>
        </p:spPr>
      </p:pic>
      <p:sp>
        <p:nvSpPr>
          <p:cNvPr id="2" name="TextBox 1"/>
          <p:cNvSpPr txBox="1"/>
          <p:nvPr/>
        </p:nvSpPr>
        <p:spPr>
          <a:xfrm>
            <a:off x="2895600" y="381000"/>
            <a:ext cx="3352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বাড়ির কাজ </a:t>
            </a:r>
            <a:endParaRPr lang="en-US" sz="3200" dirty="0">
              <a:latin typeface="NikoshBAN" pitchFamily="2" charset="0"/>
              <a:cs typeface="NikoshBAN" pitchFamily="2" charset="0"/>
            </a:endParaRPr>
          </a:p>
        </p:txBody>
      </p:sp>
      <p:sp>
        <p:nvSpPr>
          <p:cNvPr id="5" name="TextBox 4"/>
          <p:cNvSpPr txBox="1"/>
          <p:nvPr/>
        </p:nvSpPr>
        <p:spPr>
          <a:xfrm>
            <a:off x="457200" y="4996577"/>
            <a:ext cx="8153400" cy="1328023"/>
          </a:xfrm>
          <a:prstGeom prst="round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buFont typeface="Wingdings" pitchFamily="2" charset="2"/>
              <a:buChar char="Ø"/>
            </a:pPr>
            <a:r>
              <a:rPr lang="bn-BD" sz="3600" dirty="0" smtClean="0">
                <a:latin typeface="NikoshBAN" pitchFamily="2" charset="0"/>
                <a:cs typeface="NikoshBAN" pitchFamily="2" charset="0"/>
              </a:rPr>
              <a:t> তোমার বাড়ীর পাশের জমিতে তুমি কীভাবে পেয়ারার চাষ করবে তা বর্ণনা কর।</a:t>
            </a:r>
            <a:endParaRPr lang="en-US" sz="3600" dirty="0" smtClean="0">
              <a:latin typeface="NikoshBAN" pitchFamily="2" charset="0"/>
              <a:cs typeface="NikoshBAN" pitchFamily="2" charset="0"/>
            </a:endParaRPr>
          </a:p>
        </p:txBody>
      </p:sp>
      <p:sp>
        <p:nvSpPr>
          <p:cNvPr id="8" name="Slide Number Placeholder 7"/>
          <p:cNvSpPr>
            <a:spLocks noGrp="1"/>
          </p:cNvSpPr>
          <p:nvPr>
            <p:ph type="sldNum" sz="quarter" idx="12"/>
          </p:nvPr>
        </p:nvSpPr>
        <p:spPr/>
        <p:txBody>
          <a:bodyPr/>
          <a:lstStyle/>
          <a:p>
            <a:fld id="{12CF4F74-C24C-4DBC-A93A-AB35CB314D07}" type="slidenum">
              <a:rPr lang="en-US" smtClean="0"/>
              <a:pPr/>
              <a:t>26</a:t>
            </a:fld>
            <a:endParaRPr lang="en-US"/>
          </a:p>
        </p:txBody>
      </p:sp>
      <p:sp>
        <p:nvSpPr>
          <p:cNvPr id="6" name="Footer Placeholder 5"/>
          <p:cNvSpPr>
            <a:spLocks noGrp="1"/>
          </p:cNvSpPr>
          <p:nvPr>
            <p:ph type="ftr" sz="quarter" idx="11"/>
          </p:nvPr>
        </p:nvSpPr>
        <p:spPr/>
        <p:txBody>
          <a:bodyPr/>
          <a:lstStyle/>
          <a:p>
            <a:r>
              <a:rPr lang="en-US" smtClean="0"/>
              <a:t>Apurba Agriculture cl 6</a:t>
            </a:r>
            <a:endParaRPr lang="en-US"/>
          </a:p>
        </p:txBody>
      </p:sp>
    </p:spTree>
    <p:extLst>
      <p:ext uri="{BB962C8B-B14F-4D97-AF65-F5344CB8AC3E}">
        <p14:creationId xmlns:p14="http://schemas.microsoft.com/office/powerpoint/2010/main" val="1077888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37"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1000"/>
                                        <p:tgtEl>
                                          <p:spTgt spid="5"/>
                                        </p:tgtEl>
                                      </p:cBhvr>
                                    </p:animEffect>
                                    <p:anim calcmode="lin" valueType="num">
                                      <p:cBhvr>
                                        <p:cTn id="21" dur="1000" fill="hold"/>
                                        <p:tgtEl>
                                          <p:spTgt spid="5"/>
                                        </p:tgtEl>
                                        <p:attrNameLst>
                                          <p:attrName>ppt_x</p:attrName>
                                        </p:attrNameLst>
                                      </p:cBhvr>
                                      <p:tavLst>
                                        <p:tav tm="0">
                                          <p:val>
                                            <p:strVal val="#ppt_x"/>
                                          </p:val>
                                        </p:tav>
                                        <p:tav tm="100000">
                                          <p:val>
                                            <p:strVal val="#ppt_x"/>
                                          </p:val>
                                        </p:tav>
                                      </p:tavLst>
                                    </p:anim>
                                    <p:anim calcmode="lin" valueType="num">
                                      <p:cBhvr>
                                        <p:cTn id="22" dur="900" decel="100000" fill="hold"/>
                                        <p:tgtEl>
                                          <p:spTgt spid="5"/>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smtClean="0"/>
              <a:t>MC_Apurba</a:t>
            </a:r>
            <a:r>
              <a:rPr lang="en-US" dirty="0" smtClean="0"/>
              <a:t> Agriculture C7</a:t>
            </a:r>
            <a:r>
              <a:rPr lang="bn-BD" dirty="0" smtClean="0"/>
              <a:t>-</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625" y="418679"/>
            <a:ext cx="8230749" cy="6020641"/>
          </a:xfrm>
          <a:prstGeom prst="rect">
            <a:avLst/>
          </a:prstGeom>
          <a:ln>
            <a:noFill/>
          </a:ln>
          <a:effectLst>
            <a:softEdge rad="112500"/>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625" y="369784"/>
            <a:ext cx="8001575" cy="5948072"/>
          </a:xfrm>
          <a:prstGeom prst="rect">
            <a:avLst/>
          </a:prstGeom>
        </p:spPr>
      </p:pic>
    </p:spTree>
    <p:extLst>
      <p:ext uri="{BB962C8B-B14F-4D97-AF65-F5344CB8AC3E}">
        <p14:creationId xmlns:p14="http://schemas.microsoft.com/office/powerpoint/2010/main" val="612366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ower-photo-frames-free-download-for-mobile-4.jpg"/>
          <p:cNvPicPr>
            <a:picLocks noChangeAspect="1"/>
          </p:cNvPicPr>
          <p:nvPr/>
        </p:nvPicPr>
        <p:blipFill>
          <a:blip r:embed="rId4"/>
          <a:stretch>
            <a:fillRect/>
          </a:stretch>
        </p:blipFill>
        <p:spPr>
          <a:xfrm>
            <a:off x="0" y="2"/>
            <a:ext cx="9144000" cy="6857998"/>
          </a:xfrm>
          <a:prstGeom prst="rect">
            <a:avLst/>
          </a:prstGeom>
        </p:spPr>
      </p:pic>
      <p:sp>
        <p:nvSpPr>
          <p:cNvPr id="2" name="TextBox 1"/>
          <p:cNvSpPr txBox="1"/>
          <p:nvPr/>
        </p:nvSpPr>
        <p:spPr>
          <a:xfrm>
            <a:off x="2286000" y="4266962"/>
            <a:ext cx="6858000" cy="1600438"/>
          </a:xfrm>
          <a:prstGeom prst="roundRect">
            <a:avLst/>
          </a:prstGeom>
          <a:noFill/>
          <a:ln>
            <a:no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rPr>
              <a:t>ক্লাসে সহযোগিতা করার জন্য সকলকে  ধন্যবাদ   </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NikoshBAN" pitchFamily="2" charset="0"/>
              <a:cs typeface="NikoshBAN" pitchFamily="2" charset="0"/>
            </a:endParaRPr>
          </a:p>
        </p:txBody>
      </p:sp>
      <p:sp>
        <p:nvSpPr>
          <p:cNvPr id="5" name="Slide Number Placeholder 4"/>
          <p:cNvSpPr>
            <a:spLocks noGrp="1"/>
          </p:cNvSpPr>
          <p:nvPr>
            <p:ph type="sldNum" sz="quarter" idx="12"/>
          </p:nvPr>
        </p:nvSpPr>
        <p:spPr/>
        <p:txBody>
          <a:bodyPr/>
          <a:lstStyle/>
          <a:p>
            <a:fld id="{12CF4F74-C24C-4DBC-A93A-AB35CB314D07}" type="slidenum">
              <a:rPr lang="en-US" smtClean="0"/>
              <a:pPr/>
              <a:t>28</a:t>
            </a:fld>
            <a:endParaRPr lang="en-US"/>
          </a:p>
        </p:txBody>
      </p:sp>
      <p:sp>
        <p:nvSpPr>
          <p:cNvPr id="7" name="Footer Placeholder 6"/>
          <p:cNvSpPr>
            <a:spLocks noGrp="1"/>
          </p:cNvSpPr>
          <p:nvPr>
            <p:ph type="ftr" sz="quarter" idx="11"/>
          </p:nvPr>
        </p:nvSpPr>
        <p:spPr/>
        <p:txBody>
          <a:bodyPr/>
          <a:lstStyle/>
          <a:p>
            <a:r>
              <a:rPr lang="en-US" smtClean="0"/>
              <a:t>Apurba Agriculture cl 6</a:t>
            </a:r>
            <a:endParaRPr lang="en-US"/>
          </a:p>
        </p:txBody>
      </p:sp>
      <p:pic>
        <p:nvPicPr>
          <p:cNvPr id="4" name="Picture 3" descr="wheat 1.jpg"/>
          <p:cNvPicPr>
            <a:picLocks noChangeAspect="1"/>
          </p:cNvPicPr>
          <p:nvPr/>
        </p:nvPicPr>
        <p:blipFill>
          <a:blip r:embed="rId5"/>
          <a:stretch>
            <a:fillRect/>
          </a:stretch>
        </p:blipFill>
        <p:spPr>
          <a:xfrm>
            <a:off x="1" y="1"/>
            <a:ext cx="9143997" cy="6857998"/>
          </a:xfrm>
          <a:prstGeom prst="rect">
            <a:avLst/>
          </a:prstGeom>
        </p:spPr>
      </p:pic>
    </p:spTree>
    <p:extLst>
      <p:ext uri="{BB962C8B-B14F-4D97-AF65-F5344CB8AC3E}">
        <p14:creationId xmlns:p14="http://schemas.microsoft.com/office/powerpoint/2010/main" val="389944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nodeType="clickEffect">
                                  <p:stCondLst>
                                    <p:cond delay="0"/>
                                  </p:stCondLst>
                                  <p:childTnLst>
                                    <p:anim calcmode="lin" valueType="num">
                                      <p:cBhvr>
                                        <p:cTn id="6" dur="2000"/>
                                        <p:tgtEl>
                                          <p:spTgt spid="4"/>
                                        </p:tgtEl>
                                        <p:attrNameLst>
                                          <p:attrName>ppt_w</p:attrName>
                                        </p:attrNameLst>
                                      </p:cBhvr>
                                      <p:tavLst>
                                        <p:tav tm="0">
                                          <p:val>
                                            <p:strVal val="ppt_w"/>
                                          </p:val>
                                        </p:tav>
                                        <p:tav tm="100000">
                                          <p:val>
                                            <p:fltVal val="0"/>
                                          </p:val>
                                        </p:tav>
                                      </p:tavLst>
                                    </p:anim>
                                    <p:anim calcmode="lin" valueType="num">
                                      <p:cBhvr>
                                        <p:cTn id="7" dur="2000"/>
                                        <p:tgtEl>
                                          <p:spTgt spid="4"/>
                                        </p:tgtEl>
                                        <p:attrNameLst>
                                          <p:attrName>ppt_h</p:attrName>
                                        </p:attrNameLst>
                                      </p:cBhvr>
                                      <p:tavLst>
                                        <p:tav tm="0">
                                          <p:val>
                                            <p:strVal val="ppt_h"/>
                                          </p:val>
                                        </p:tav>
                                        <p:tav tm="100000">
                                          <p:val>
                                            <p:fltVal val="0"/>
                                          </p:val>
                                        </p:tav>
                                      </p:tavLst>
                                    </p:anim>
                                    <p:animEffect transition="out" filter="fade">
                                      <p:cBhvr>
                                        <p:cTn id="8" dur="2000"/>
                                        <p:tgtEl>
                                          <p:spTgt spid="4"/>
                                        </p:tgtEl>
                                      </p:cBhvr>
                                    </p:animEffect>
                                    <p:set>
                                      <p:cBhvr>
                                        <p:cTn id="9" dur="1" fill="hold">
                                          <p:stCondLst>
                                            <p:cond delay="1999"/>
                                          </p:stCondLst>
                                        </p:cTn>
                                        <p:tgtEl>
                                          <p:spTgt spid="4"/>
                                        </p:tgtEl>
                                        <p:attrNameLst>
                                          <p:attrName>style.visibility</p:attrName>
                                        </p:attrNameLst>
                                      </p:cBhvr>
                                      <p:to>
                                        <p:strVal val="hidden"/>
                                      </p:to>
                                    </p:set>
                                  </p:childTnLst>
                                </p:cTn>
                              </p:par>
                            </p:childTnLst>
                          </p:cTn>
                        </p:par>
                        <p:par>
                          <p:cTn id="10" fill="hold">
                            <p:stCondLst>
                              <p:cond delay="2000"/>
                            </p:stCondLst>
                            <p:childTnLst>
                              <p:par>
                                <p:cTn id="11" presetID="53"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3505200" cy="929461"/>
          </a:xfrm>
          <a:prstGeom prst="horizontalScroll">
            <a:avLst/>
          </a:prstGeom>
        </p:spPr>
        <p:style>
          <a:lnRef idx="1">
            <a:schemeClr val="accent3"/>
          </a:lnRef>
          <a:fillRef idx="2">
            <a:schemeClr val="accent3"/>
          </a:fillRef>
          <a:effectRef idx="1">
            <a:schemeClr val="accent3"/>
          </a:effectRef>
          <a:fontRef idx="minor">
            <a:schemeClr val="dk1"/>
          </a:fontRef>
        </p:style>
        <p:txBody>
          <a:bodyPr>
            <a:noAutofit/>
          </a:bodyPr>
          <a:lstStyle/>
          <a:p>
            <a:r>
              <a:rPr lang="bn-BD" sz="3600" dirty="0" smtClean="0">
                <a:latin typeface="NikoshBAN" pitchFamily="2" charset="0"/>
                <a:cs typeface="NikoshBAN" pitchFamily="2" charset="0"/>
              </a:rPr>
              <a:t>শিক্ষক পরিচিতি </a:t>
            </a:r>
            <a:endParaRPr lang="en-US" sz="3600" dirty="0">
              <a:latin typeface="NikoshBAN" pitchFamily="2" charset="0"/>
              <a:cs typeface="NikoshBAN" pitchFamily="2" charset="0"/>
            </a:endParaRPr>
          </a:p>
        </p:txBody>
      </p:sp>
      <p:sp>
        <p:nvSpPr>
          <p:cNvPr id="6" name="Content Placeholder 2"/>
          <p:cNvSpPr>
            <a:spLocks noGrp="1"/>
          </p:cNvSpPr>
          <p:nvPr>
            <p:ph idx="1"/>
          </p:nvPr>
        </p:nvSpPr>
        <p:spPr>
          <a:xfrm>
            <a:off x="457200" y="4114800"/>
            <a:ext cx="4343400" cy="2286000"/>
          </a:xfrm>
          <a:prstGeom prst="roundRect">
            <a:avLst/>
          </a:prstGeom>
          <a:scene3d>
            <a:camera prst="orthographicFront"/>
            <a:lightRig rig="threePt" dir="t"/>
          </a:scene3d>
          <a:sp3d>
            <a:bevelT prst="relaxedInset"/>
          </a:sp3d>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pPr marL="0" indent="0" algn="ctr">
              <a:buNone/>
            </a:pPr>
            <a:r>
              <a:rPr lang="en-US" sz="3300" b="1" dirty="0" err="1" smtClean="0">
                <a:effectLst>
                  <a:outerShdw blurRad="38100" dist="38100" dir="2700000" algn="tl">
                    <a:srgbClr val="000000">
                      <a:alpha val="43137"/>
                    </a:srgbClr>
                  </a:outerShdw>
                </a:effectLst>
                <a:latin typeface="NikoshBAN" pitchFamily="2" charset="0"/>
                <a:cs typeface="NikoshBAN" pitchFamily="2" charset="0"/>
              </a:rPr>
              <a:t>অপূর্ব</a:t>
            </a:r>
            <a:r>
              <a:rPr lang="en-US" sz="3300" b="1" dirty="0" smtClean="0">
                <a:effectLst>
                  <a:outerShdw blurRad="38100" dist="38100" dir="2700000" algn="tl">
                    <a:srgbClr val="000000">
                      <a:alpha val="43137"/>
                    </a:srgbClr>
                  </a:outerShdw>
                </a:effectLst>
                <a:latin typeface="NikoshBAN" pitchFamily="2" charset="0"/>
                <a:cs typeface="NikoshBAN" pitchFamily="2" charset="0"/>
              </a:rPr>
              <a:t> </a:t>
            </a:r>
            <a:r>
              <a:rPr lang="en-US" sz="3300" b="1" dirty="0" err="1" smtClean="0">
                <a:effectLst>
                  <a:outerShdw blurRad="38100" dist="38100" dir="2700000" algn="tl">
                    <a:srgbClr val="000000">
                      <a:alpha val="43137"/>
                    </a:srgbClr>
                  </a:outerShdw>
                </a:effectLst>
                <a:latin typeface="NikoshBAN" pitchFamily="2" charset="0"/>
                <a:cs typeface="NikoshBAN" pitchFamily="2" charset="0"/>
              </a:rPr>
              <a:t>কুমার</a:t>
            </a:r>
            <a:r>
              <a:rPr lang="en-US" sz="3300" b="1" dirty="0" smtClean="0">
                <a:effectLst>
                  <a:outerShdw blurRad="38100" dist="38100" dir="2700000" algn="tl">
                    <a:srgbClr val="000000">
                      <a:alpha val="43137"/>
                    </a:srgbClr>
                  </a:outerShdw>
                </a:effectLst>
                <a:latin typeface="NikoshBAN" pitchFamily="2" charset="0"/>
                <a:cs typeface="NikoshBAN" pitchFamily="2" charset="0"/>
              </a:rPr>
              <a:t> </a:t>
            </a:r>
            <a:r>
              <a:rPr lang="en-US" sz="3300" b="1" dirty="0" err="1" smtClean="0">
                <a:effectLst>
                  <a:outerShdw blurRad="38100" dist="38100" dir="2700000" algn="tl">
                    <a:srgbClr val="000000">
                      <a:alpha val="43137"/>
                    </a:srgbClr>
                  </a:outerShdw>
                </a:effectLst>
                <a:latin typeface="NikoshBAN" pitchFamily="2" charset="0"/>
                <a:cs typeface="NikoshBAN" pitchFamily="2" charset="0"/>
              </a:rPr>
              <a:t>দাস</a:t>
            </a:r>
            <a:r>
              <a:rPr lang="en-US" sz="33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20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ফরিদপুর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সরকারি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বালিকা</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উচ্চ</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বিদ্যালয়</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en-US" sz="2400" b="1" dirty="0" err="1" smtClean="0">
                <a:effectLst>
                  <a:outerShdw blurRad="38100" dist="38100" dir="2700000" algn="tl">
                    <a:srgbClr val="000000">
                      <a:alpha val="43137"/>
                    </a:srgbClr>
                  </a:outerShdw>
                </a:effectLst>
                <a:latin typeface="NikoshBAN" pitchFamily="2" charset="0"/>
                <a:cs typeface="NikoshBAN" pitchFamily="2" charset="0"/>
              </a:rPr>
              <a:t>ফরিদপুর</a:t>
            </a:r>
            <a:r>
              <a:rPr lang="en-US" sz="2400" b="1" dirty="0" smtClean="0">
                <a:effectLst>
                  <a:outerShdw blurRad="38100" dist="38100" dir="2700000" algn="tl">
                    <a:srgbClr val="000000">
                      <a:alpha val="43137"/>
                    </a:srgbClr>
                  </a:outerShdw>
                </a:effectLst>
                <a:latin typeface="NikoshBAN" pitchFamily="2" charset="0"/>
                <a:cs typeface="NikoshBAN" pitchFamily="2" charset="0"/>
              </a:rPr>
              <a:t>। </a:t>
            </a:r>
            <a:endParaRPr lang="bn-BD" sz="2400" b="1" dirty="0" smtClean="0">
              <a:effectLst>
                <a:outerShdw blurRad="38100" dist="38100" dir="2700000" algn="tl">
                  <a:srgbClr val="000000">
                    <a:alpha val="43137"/>
                  </a:srgbClr>
                </a:outerShdw>
              </a:effectLst>
              <a:latin typeface="NikoshBAN" pitchFamily="2" charset="0"/>
              <a:cs typeface="NikoshBAN" pitchFamily="2" charset="0"/>
            </a:endParaRPr>
          </a:p>
          <a:p>
            <a:pPr marL="0" indent="0" algn="ctr">
              <a:buNone/>
            </a:pPr>
            <a:r>
              <a:rPr lang="bn-BD" sz="2100" b="1" dirty="0" smtClean="0">
                <a:effectLst>
                  <a:outerShdw blurRad="38100" dist="38100" dir="2700000" algn="tl">
                    <a:srgbClr val="000000">
                      <a:alpha val="43137"/>
                    </a:srgbClr>
                  </a:outerShdw>
                </a:effectLst>
                <a:latin typeface="NikoshBAN" pitchFamily="2" charset="0"/>
                <a:cs typeface="NikoshBAN" pitchFamily="2" charset="0"/>
              </a:rPr>
              <a:t>মোবাইলঃ ০১৭১৪০৪৬৯৬৪ </a:t>
            </a:r>
          </a:p>
          <a:p>
            <a:pPr marL="0" indent="0" algn="ctr">
              <a:buNone/>
            </a:pPr>
            <a:r>
              <a:rPr lang="en-US" sz="2000" b="1" dirty="0" smtClean="0">
                <a:effectLst>
                  <a:outerShdw blurRad="38100" dist="38100" dir="2700000" algn="tl">
                    <a:srgbClr val="000000">
                      <a:alpha val="43137"/>
                    </a:srgbClr>
                  </a:outerShdw>
                </a:effectLst>
                <a:latin typeface="NikoshBAN" pitchFamily="2" charset="0"/>
                <a:cs typeface="NikoshBAN" pitchFamily="2" charset="0"/>
              </a:rPr>
              <a:t>E-mail: </a:t>
            </a:r>
            <a:r>
              <a:rPr lang="en-US" sz="2000" b="1" dirty="0" smtClean="0">
                <a:effectLst>
                  <a:outerShdw blurRad="38100" dist="38100" dir="2700000" algn="tl">
                    <a:srgbClr val="000000">
                      <a:alpha val="43137"/>
                    </a:srgbClr>
                  </a:outerShdw>
                </a:effectLst>
                <a:latin typeface="NikoshBAN" pitchFamily="2" charset="0"/>
                <a:cs typeface="NikoshBAN" pitchFamily="2" charset="0"/>
                <a:hlinkClick r:id="rId3"/>
              </a:rPr>
              <a:t>apurbafaridpur@gmail.com</a:t>
            </a:r>
            <a:r>
              <a:rPr lang="en-US" sz="2000" b="1" dirty="0" smtClean="0">
                <a:effectLst>
                  <a:outerShdw blurRad="38100" dist="38100" dir="2700000" algn="tl">
                    <a:srgbClr val="000000">
                      <a:alpha val="43137"/>
                    </a:srgbClr>
                  </a:outerShdw>
                </a:effectLst>
                <a:latin typeface="NikoshBAN" pitchFamily="2" charset="0"/>
                <a:cs typeface="NikoshBAN" pitchFamily="2" charset="0"/>
              </a:rPr>
              <a:t> </a:t>
            </a:r>
          </a:p>
        </p:txBody>
      </p:sp>
      <p:sp>
        <p:nvSpPr>
          <p:cNvPr id="10" name="Slide Number Placeholder 9"/>
          <p:cNvSpPr>
            <a:spLocks noGrp="1"/>
          </p:cNvSpPr>
          <p:nvPr>
            <p:ph type="sldNum" sz="quarter" idx="12"/>
          </p:nvPr>
        </p:nvSpPr>
        <p:spPr>
          <a:xfrm>
            <a:off x="6553200" y="6356350"/>
            <a:ext cx="2133600" cy="365125"/>
          </a:xfrm>
          <a:prstGeom prst="rect">
            <a:avLst/>
          </a:prstGeom>
        </p:spPr>
        <p:txBody>
          <a:bodyPr/>
          <a:lstStyle/>
          <a:p>
            <a:fld id="{881FE9EE-A52A-4066-B68D-BE786371EA65}" type="slidenum">
              <a:rPr lang="en-US" smtClean="0"/>
              <a:pPr/>
              <a:t>3</a:t>
            </a:fld>
            <a:endParaRPr lang="en-US" dirty="0"/>
          </a:p>
        </p:txBody>
      </p:sp>
      <p:pic>
        <p:nvPicPr>
          <p:cNvPr id="7" name="Picture 6"/>
          <p:cNvPicPr>
            <a:picLocks noChangeAspect="1"/>
          </p:cNvPicPr>
          <p:nvPr/>
        </p:nvPicPr>
        <p:blipFill>
          <a:blip r:embed="rId4" cstate="print"/>
          <a:stretch>
            <a:fillRect/>
          </a:stretch>
        </p:blipFill>
        <p:spPr>
          <a:xfrm>
            <a:off x="1676400" y="1752600"/>
            <a:ext cx="1828800" cy="1828800"/>
          </a:xfrm>
          <a:prstGeom prst="rect">
            <a:avLst/>
          </a:prstGeom>
          <a:ln w="76200" cap="sq" cmpd="thickThin">
            <a:solidFill>
              <a:srgbClr val="000000"/>
            </a:solidFill>
            <a:prstDash val="solid"/>
            <a:miter lim="800000"/>
          </a:ln>
          <a:effectLst>
            <a:innerShdw blurRad="76200">
              <a:srgbClr val="000000"/>
            </a:innerShdw>
          </a:effectLst>
        </p:spPr>
      </p:pic>
      <p:sp>
        <p:nvSpPr>
          <p:cNvPr id="3" name="TextBox 2"/>
          <p:cNvSpPr txBox="1"/>
          <p:nvPr/>
        </p:nvSpPr>
        <p:spPr>
          <a:xfrm>
            <a:off x="5334000" y="278547"/>
            <a:ext cx="2895600" cy="940653"/>
          </a:xfrm>
          <a:prstGeom prst="horizontalScroll">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dirty="0" smtClean="0">
                <a:latin typeface="NikoshBAN" pitchFamily="2" charset="0"/>
                <a:cs typeface="NikoshBAN" pitchFamily="2" charset="0"/>
              </a:rPr>
              <a:t>পাঠ পরিচিতি</a:t>
            </a:r>
            <a:endParaRPr lang="en-US" sz="4000" dirty="0">
              <a:latin typeface="NikoshBAN" pitchFamily="2" charset="0"/>
              <a:cs typeface="NikoshBAN" pitchFamily="2" charset="0"/>
            </a:endParaRPr>
          </a:p>
        </p:txBody>
      </p:sp>
      <p:sp>
        <p:nvSpPr>
          <p:cNvPr id="4" name="TextBox 3"/>
          <p:cNvSpPr txBox="1"/>
          <p:nvPr/>
        </p:nvSpPr>
        <p:spPr>
          <a:xfrm>
            <a:off x="5105400" y="4114800"/>
            <a:ext cx="3581400" cy="2281476"/>
          </a:xfrm>
          <a:prstGeom prst="roundRect">
            <a:avLst/>
          </a:prstGeom>
          <a:scene3d>
            <a:camera prst="orthographicFront"/>
            <a:lightRig rig="threePt" dir="t"/>
          </a:scene3d>
          <a:sp3d>
            <a:bevelT prst="relaxedInset"/>
          </a:sp3d>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কৃষি শিক্ষা</a:t>
            </a:r>
          </a:p>
          <a:p>
            <a:pPr algn="ctr"/>
            <a:r>
              <a:rPr lang="bn-BD" sz="2400" dirty="0" smtClean="0">
                <a:latin typeface="NikoshBAN" pitchFamily="2" charset="0"/>
                <a:cs typeface="NikoshBAN" pitchFamily="2" charset="0"/>
              </a:rPr>
              <a:t>সপ্তম শ্রেণি</a:t>
            </a:r>
            <a:endParaRPr lang="bn-BD" sz="1400" dirty="0" smtClean="0">
              <a:latin typeface="NikoshBAN" pitchFamily="2" charset="0"/>
              <a:cs typeface="NikoshBAN" pitchFamily="2" charset="0"/>
            </a:endParaRPr>
          </a:p>
          <a:p>
            <a:pPr algn="ctr"/>
            <a:r>
              <a:rPr lang="bn-BD" sz="2400" dirty="0" smtClean="0">
                <a:latin typeface="NikoshBAN" pitchFamily="2" charset="0"/>
                <a:cs typeface="NikoshBAN" pitchFamily="2" charset="0"/>
              </a:rPr>
              <a:t>পঞ্চম অধ্যায় </a:t>
            </a:r>
          </a:p>
          <a:p>
            <a:pPr algn="ctr"/>
            <a:r>
              <a:rPr lang="bn-BD" sz="2400" dirty="0" smtClean="0">
                <a:latin typeface="NikoshBAN" pitchFamily="2" charset="0"/>
                <a:cs typeface="NikoshBAN" pitchFamily="2" charset="0"/>
              </a:rPr>
              <a:t>কৃষিজ উৎপাদন</a:t>
            </a:r>
            <a:endParaRPr lang="bn-BD" sz="2400" dirty="0">
              <a:latin typeface="NikoshBAN" pitchFamily="2" charset="0"/>
              <a:cs typeface="NikoshBAN" pitchFamily="2" charset="0"/>
            </a:endParaRPr>
          </a:p>
          <a:p>
            <a:pPr algn="ctr"/>
            <a:r>
              <a:rPr lang="en-US" sz="2400" dirty="0" smtClean="0">
                <a:latin typeface="NikoshBAN" pitchFamily="2" charset="0"/>
                <a:cs typeface="NikoshBAN" pitchFamily="2" charset="0"/>
              </a:rPr>
              <a:t>পাঠ-5 </a:t>
            </a:r>
            <a:endParaRPr lang="en-US" sz="2400" dirty="0">
              <a:latin typeface="NikoshBAN" pitchFamily="2" charset="0"/>
              <a:cs typeface="NikoshBAN" pitchFamily="2" charset="0"/>
            </a:endParaRPr>
          </a:p>
        </p:txBody>
      </p:sp>
      <p:pic>
        <p:nvPicPr>
          <p:cNvPr id="5" name="Picture 4"/>
          <p:cNvPicPr>
            <a:picLocks noChangeAspect="1"/>
          </p:cNvPicPr>
          <p:nvPr/>
        </p:nvPicPr>
        <p:blipFill>
          <a:blip r:embed="rId5"/>
          <a:stretch>
            <a:fillRect/>
          </a:stretch>
        </p:blipFill>
        <p:spPr>
          <a:xfrm>
            <a:off x="6055937" y="1524000"/>
            <a:ext cx="1686462" cy="2251366"/>
          </a:xfrm>
          <a:prstGeom prst="rect">
            <a:avLst/>
          </a:prstGeom>
        </p:spPr>
      </p:pic>
      <p:cxnSp>
        <p:nvCxnSpPr>
          <p:cNvPr id="9" name="Straight Connector 8"/>
          <p:cNvCxnSpPr/>
          <p:nvPr/>
        </p:nvCxnSpPr>
        <p:spPr>
          <a:xfrm>
            <a:off x="4953000" y="1371600"/>
            <a:ext cx="0" cy="4709339"/>
          </a:xfrm>
          <a:prstGeom prst="line">
            <a:avLst/>
          </a:prstGeom>
        </p:spPr>
        <p:style>
          <a:lnRef idx="1">
            <a:schemeClr val="accent1"/>
          </a:lnRef>
          <a:fillRef idx="0">
            <a:schemeClr val="accent1"/>
          </a:fillRef>
          <a:effectRef idx="0">
            <a:schemeClr val="accent1"/>
          </a:effectRef>
          <a:fontRef idx="minor">
            <a:schemeClr val="tx1"/>
          </a:fontRef>
        </p:style>
      </p:cxnSp>
      <p:sp>
        <p:nvSpPr>
          <p:cNvPr id="11" name="Footer Placeholder 10"/>
          <p:cNvSpPr>
            <a:spLocks noGrp="1"/>
          </p:cNvSpPr>
          <p:nvPr>
            <p:ph type="ftr" sz="quarter" idx="11"/>
          </p:nvPr>
        </p:nvSpPr>
        <p:spPr/>
        <p:txBody>
          <a:bodyPr/>
          <a:lstStyle/>
          <a:p>
            <a:r>
              <a:rPr lang="en-US" dirty="0" smtClean="0"/>
              <a:t>Apurba Agriculture </a:t>
            </a:r>
            <a:r>
              <a:rPr lang="en-US" dirty="0" err="1" smtClean="0"/>
              <a:t>cl</a:t>
            </a:r>
            <a:r>
              <a:rPr lang="en-US" dirty="0" smtClean="0"/>
              <a:t> 7</a:t>
            </a:r>
            <a:endParaRPr lang="en-US" dirty="0"/>
          </a:p>
        </p:txBody>
      </p:sp>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par>
                                <p:cTn id="10" presetID="21" presetClass="entr" presetSubtype="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8)">
                                      <p:cBhvr>
                                        <p:cTn id="12" dur="2000"/>
                                        <p:tgtEl>
                                          <p:spTgt spid="7"/>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6">
                                            <p:bg/>
                                          </p:spTgt>
                                        </p:tgtEl>
                                        <p:attrNameLst>
                                          <p:attrName>style.visibility</p:attrName>
                                        </p:attrNameLst>
                                      </p:cBhvr>
                                      <p:to>
                                        <p:strVal val="visible"/>
                                      </p:to>
                                    </p:set>
                                    <p:anim calcmode="lin" valueType="num">
                                      <p:cBhvr additive="base">
                                        <p:cTn id="15" dur="500" fill="hold"/>
                                        <p:tgtEl>
                                          <p:spTgt spid="6">
                                            <p:bg/>
                                          </p:spTgt>
                                        </p:tgtEl>
                                        <p:attrNameLst>
                                          <p:attrName>ppt_x</p:attrName>
                                        </p:attrNameLst>
                                      </p:cBhvr>
                                      <p:tavLst>
                                        <p:tav tm="0">
                                          <p:val>
                                            <p:strVal val="0-#ppt_w/2"/>
                                          </p:val>
                                        </p:tav>
                                        <p:tav tm="100000">
                                          <p:val>
                                            <p:strVal val="#ppt_x"/>
                                          </p:val>
                                        </p:tav>
                                      </p:tavLst>
                                    </p:anim>
                                    <p:anim calcmode="lin" valueType="num">
                                      <p:cBhvr additive="base">
                                        <p:cTn id="16" dur="500" fill="hold"/>
                                        <p:tgtEl>
                                          <p:spTgt spid="6">
                                            <p:bg/>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
                                            <p:txEl>
                                              <p:pRg st="1" end="1"/>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 calcmode="lin" valueType="num">
                                      <p:cBhvr additive="base">
                                        <p:cTn id="27"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6">
                                            <p:txEl>
                                              <p:pRg st="2" end="2"/>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 calcmode="lin" valueType="num">
                                      <p:cBhvr additive="base">
                                        <p:cTn id="35" dur="5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6">
                                            <p:txEl>
                                              <p:pRg st="4" end="4"/>
                                            </p:txEl>
                                          </p:spTgt>
                                        </p:tgtEl>
                                        <p:attrNameLst>
                                          <p:attrName>ppt_y</p:attrName>
                                        </p:attrNameLst>
                                      </p:cBhvr>
                                      <p:tavLst>
                                        <p:tav tm="0">
                                          <p:val>
                                            <p:strVal val="#ppt_y"/>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Effect transition="in" filter="fade">
                                      <p:cBhvr>
                                        <p:cTn id="41" dur="500"/>
                                        <p:tgtEl>
                                          <p:spTgt spid="3"/>
                                        </p:tgtEl>
                                      </p:cBhvr>
                                    </p:animEffect>
                                  </p:childTnLst>
                                </p:cTn>
                              </p:par>
                              <p:par>
                                <p:cTn id="42" presetID="53" presetClass="entr" presetSubtype="16" fill="hold" nodeType="with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500" fill="hold"/>
                                        <p:tgtEl>
                                          <p:spTgt spid="5"/>
                                        </p:tgtEl>
                                        <p:attrNameLst>
                                          <p:attrName>ppt_w</p:attrName>
                                        </p:attrNameLst>
                                      </p:cBhvr>
                                      <p:tavLst>
                                        <p:tav tm="0">
                                          <p:val>
                                            <p:fltVal val="0"/>
                                          </p:val>
                                        </p:tav>
                                        <p:tav tm="100000">
                                          <p:val>
                                            <p:strVal val="#ppt_w"/>
                                          </p:val>
                                        </p:tav>
                                      </p:tavLst>
                                    </p:anim>
                                    <p:anim calcmode="lin" valueType="num">
                                      <p:cBhvr>
                                        <p:cTn id="45" dur="500" fill="hold"/>
                                        <p:tgtEl>
                                          <p:spTgt spid="5"/>
                                        </p:tgtEl>
                                        <p:attrNameLst>
                                          <p:attrName>ppt_h</p:attrName>
                                        </p:attrNameLst>
                                      </p:cBhvr>
                                      <p:tavLst>
                                        <p:tav tm="0">
                                          <p:val>
                                            <p:fltVal val="0"/>
                                          </p:val>
                                        </p:tav>
                                        <p:tav tm="100000">
                                          <p:val>
                                            <p:strVal val="#ppt_h"/>
                                          </p:val>
                                        </p:tav>
                                      </p:tavLst>
                                    </p:anim>
                                    <p:animEffect transition="in" filter="fade">
                                      <p:cBhvr>
                                        <p:cTn id="46" dur="500"/>
                                        <p:tgtEl>
                                          <p:spTgt spid="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build="p" animBg="1"/>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24400" y="3886200"/>
            <a:ext cx="3886200" cy="236220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rcRect b="25806"/>
          <a:stretch>
            <a:fillRect/>
          </a:stretch>
        </p:blipFill>
        <p:spPr>
          <a:xfrm>
            <a:off x="533400" y="3886200"/>
            <a:ext cx="3886200" cy="2374490"/>
          </a:xfrm>
          <a:prstGeom prst="rect">
            <a:avLst/>
          </a:prstGeom>
          <a:ln w="28575" cap="sq">
            <a:solidFill>
              <a:srgbClr val="000000"/>
            </a:solidFill>
            <a:prstDash val="solid"/>
            <a:miter lim="800000"/>
          </a:ln>
          <a:effectLst>
            <a:outerShdw blurRad="50800" dist="38100" dir="2700000" algn="tl" rotWithShape="0">
              <a:srgbClr val="000000">
                <a:alpha val="43000"/>
              </a:srgbClr>
            </a:outerShdw>
          </a:effectLst>
        </p:spPr>
      </p:pic>
      <p:pic>
        <p:nvPicPr>
          <p:cNvPr id="8" name="Content Placeholder 3" descr="sec.jpeg"/>
          <p:cNvPicPr>
            <a:picLocks noChangeAspect="1"/>
          </p:cNvPicPr>
          <p:nvPr/>
        </p:nvPicPr>
        <p:blipFill>
          <a:blip r:embed="rId5" cstate="print"/>
          <a:stretch>
            <a:fillRect/>
          </a:stretch>
        </p:blipFill>
        <p:spPr>
          <a:xfrm>
            <a:off x="533400" y="1295400"/>
            <a:ext cx="3886200" cy="2362200"/>
          </a:xfrm>
          <a:prstGeom prst="rect">
            <a:avLst/>
          </a:prstGeom>
          <a:ln w="28575">
            <a:solidFill>
              <a:schemeClr val="tx1"/>
            </a:solidFill>
          </a:ln>
        </p:spPr>
      </p:pic>
      <p:pic>
        <p:nvPicPr>
          <p:cNvPr id="5" name="Picture 4"/>
          <p:cNvPicPr>
            <a:picLocks noChangeAspect="1"/>
          </p:cNvPicPr>
          <p:nvPr/>
        </p:nvPicPr>
        <p:blipFill>
          <a:blip r:embed="rId6"/>
          <a:stretch>
            <a:fillRect/>
          </a:stretch>
        </p:blipFill>
        <p:spPr>
          <a:xfrm>
            <a:off x="4724400" y="1295401"/>
            <a:ext cx="3886200" cy="2362198"/>
          </a:xfrm>
          <a:prstGeom prst="rect">
            <a:avLst/>
          </a:prstGeom>
          <a:ln w="28575">
            <a:solidFill>
              <a:schemeClr val="tx1"/>
            </a:solidFill>
          </a:ln>
        </p:spPr>
      </p:pic>
      <p:sp>
        <p:nvSpPr>
          <p:cNvPr id="3" name="TextBox 2"/>
          <p:cNvSpPr txBox="1"/>
          <p:nvPr/>
        </p:nvSpPr>
        <p:spPr>
          <a:xfrm>
            <a:off x="2209800" y="411718"/>
            <a:ext cx="4800600" cy="578882"/>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ছবিগুলো দেখে</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আমরা কি বুঝতে পারছি?</a:t>
            </a:r>
            <a:endParaRPr lang="en-US" sz="2800" dirty="0">
              <a:latin typeface="NikoshBAN" pitchFamily="2" charset="0"/>
              <a:cs typeface="NikoshBAN" pitchFamily="2" charset="0"/>
            </a:endParaRPr>
          </a:p>
        </p:txBody>
      </p:sp>
      <p:sp>
        <p:nvSpPr>
          <p:cNvPr id="7" name="Slide Number Placeholder 6"/>
          <p:cNvSpPr>
            <a:spLocks noGrp="1"/>
          </p:cNvSpPr>
          <p:nvPr>
            <p:ph type="sldNum" sz="quarter" idx="12"/>
          </p:nvPr>
        </p:nvSpPr>
        <p:spPr/>
        <p:txBody>
          <a:bodyPr/>
          <a:lstStyle/>
          <a:p>
            <a:fld id="{12CF4F74-C24C-4DBC-A93A-AB35CB314D07}" type="slidenum">
              <a:rPr lang="en-US" smtClean="0"/>
              <a:pPr/>
              <a:t>4</a:t>
            </a:fld>
            <a:endParaRPr lang="en-US"/>
          </a:p>
        </p:txBody>
      </p:sp>
      <p:sp>
        <p:nvSpPr>
          <p:cNvPr id="9" name="Footer Placeholder 8"/>
          <p:cNvSpPr>
            <a:spLocks noGrp="1"/>
          </p:cNvSpPr>
          <p:nvPr>
            <p:ph type="ftr" sz="quarter" idx="11"/>
          </p:nvPr>
        </p:nvSpPr>
        <p:spPr/>
        <p:txBody>
          <a:bodyPr/>
          <a:lstStyle/>
          <a:p>
            <a:r>
              <a:rPr lang="en-US" smtClean="0"/>
              <a:t>Apurba Agriculture cl 7</a:t>
            </a:r>
            <a:endParaRPr lang="en-US"/>
          </a:p>
        </p:txBody>
      </p:sp>
    </p:spTree>
    <p:extLst>
      <p:ext uri="{BB962C8B-B14F-4D97-AF65-F5344CB8AC3E}">
        <p14:creationId xmlns:p14="http://schemas.microsoft.com/office/powerpoint/2010/main" val="280047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0-#ppt_w/2"/>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anim calcmode="lin" valueType="num">
                                      <p:cBhvr>
                                        <p:cTn id="26" dur="500" fill="hold"/>
                                        <p:tgtEl>
                                          <p:spTgt spid="3"/>
                                        </p:tgtEl>
                                        <p:attrNameLst>
                                          <p:attrName>ppt_x</p:attrName>
                                        </p:attrNameLst>
                                      </p:cBhvr>
                                      <p:tavLst>
                                        <p:tav tm="0">
                                          <p:val>
                                            <p:strVal val="#ppt_x"/>
                                          </p:val>
                                        </p:tav>
                                        <p:tav tm="100000">
                                          <p:val>
                                            <p:strVal val="#ppt_x"/>
                                          </p:val>
                                        </p:tav>
                                      </p:tavLst>
                                    </p:anim>
                                    <p:anim calcmode="lin" valueType="num">
                                      <p:cBhvr>
                                        <p:cTn id="27" dur="450" decel="100000" fill="hold"/>
                                        <p:tgtEl>
                                          <p:spTgt spid="3"/>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636.jpg"/>
          <p:cNvPicPr>
            <a:picLocks noChangeAspect="1"/>
          </p:cNvPicPr>
          <p:nvPr/>
        </p:nvPicPr>
        <p:blipFill>
          <a:blip r:embed="rId3"/>
          <a:stretch>
            <a:fillRect/>
          </a:stretch>
        </p:blipFill>
        <p:spPr>
          <a:xfrm>
            <a:off x="4724400" y="1600200"/>
            <a:ext cx="4114800" cy="2819400"/>
          </a:xfrm>
          <a:prstGeom prst="rect">
            <a:avLst/>
          </a:prstGeom>
          <a:ln w="88900" cap="sq" cmpd="thickThin">
            <a:solidFill>
              <a:srgbClr val="000000"/>
            </a:solidFill>
            <a:prstDash val="solid"/>
            <a:miter lim="800000"/>
          </a:ln>
          <a:effectLst>
            <a:innerShdw blurRad="76200">
              <a:srgbClr val="000000"/>
            </a:innerShdw>
          </a:effectLst>
        </p:spPr>
      </p:pic>
      <p:pic>
        <p:nvPicPr>
          <p:cNvPr id="3" name="Picture 2" descr="images88.jpg"/>
          <p:cNvPicPr>
            <a:picLocks noChangeAspect="1"/>
          </p:cNvPicPr>
          <p:nvPr/>
        </p:nvPicPr>
        <p:blipFill>
          <a:blip r:embed="rId4"/>
          <a:stretch>
            <a:fillRect/>
          </a:stretch>
        </p:blipFill>
        <p:spPr>
          <a:xfrm>
            <a:off x="304800" y="1600201"/>
            <a:ext cx="4114800" cy="2819398"/>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1524000" y="564118"/>
            <a:ext cx="6019800" cy="646986"/>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3200" dirty="0" smtClean="0">
                <a:latin typeface="NikoshBAN" pitchFamily="2" charset="0"/>
                <a:cs typeface="NikoshBAN" pitchFamily="2" charset="0"/>
              </a:rPr>
              <a:t> ছবিগুলো দেখে আমরা কী বুঝতে পারছি? </a:t>
            </a:r>
            <a:endParaRPr lang="en-US" sz="3200" dirty="0">
              <a:latin typeface="NikoshBAN" pitchFamily="2" charset="0"/>
              <a:cs typeface="NikoshBAN" pitchFamily="2" charset="0"/>
            </a:endParaRPr>
          </a:p>
        </p:txBody>
      </p:sp>
      <p:sp>
        <p:nvSpPr>
          <p:cNvPr id="5" name="TextBox 4"/>
          <p:cNvSpPr txBox="1"/>
          <p:nvPr/>
        </p:nvSpPr>
        <p:spPr>
          <a:xfrm>
            <a:off x="1295400" y="4953000"/>
            <a:ext cx="6400800" cy="919401"/>
          </a:xfrm>
          <a:prstGeom prst="round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4800" dirty="0" smtClean="0">
                <a:latin typeface="NikoshBAN" pitchFamily="2" charset="0"/>
                <a:cs typeface="NikoshBAN" pitchFamily="2" charset="0"/>
              </a:rPr>
              <a:t>পেয়ারা চাষ</a:t>
            </a:r>
            <a:endParaRPr lang="en-US" sz="4800" dirty="0" smtClean="0">
              <a:latin typeface="NikoshBAN" pitchFamily="2" charset="0"/>
              <a:cs typeface="NikoshBAN" pitchFamily="2" charset="0"/>
            </a:endParaRPr>
          </a:p>
        </p:txBody>
      </p:sp>
      <p:sp>
        <p:nvSpPr>
          <p:cNvPr id="6" name="Slide Number Placeholder 5"/>
          <p:cNvSpPr>
            <a:spLocks noGrp="1"/>
          </p:cNvSpPr>
          <p:nvPr>
            <p:ph type="sldNum" sz="quarter" idx="12"/>
          </p:nvPr>
        </p:nvSpPr>
        <p:spPr/>
        <p:txBody>
          <a:bodyPr/>
          <a:lstStyle/>
          <a:p>
            <a:fld id="{12CF4F74-C24C-4DBC-A93A-AB35CB314D07}" type="slidenum">
              <a:rPr lang="en-US" smtClean="0"/>
              <a:pPr/>
              <a:t>5</a:t>
            </a:fld>
            <a:endParaRPr lang="en-US"/>
          </a:p>
        </p:txBody>
      </p:sp>
      <p:sp>
        <p:nvSpPr>
          <p:cNvPr id="7" name="Footer Placeholder 6"/>
          <p:cNvSpPr>
            <a:spLocks noGrp="1"/>
          </p:cNvSpPr>
          <p:nvPr>
            <p:ph type="ftr" sz="quarter" idx="11"/>
          </p:nvPr>
        </p:nvSpPr>
        <p:spPr/>
        <p:txBody>
          <a:bodyPr/>
          <a:lstStyle/>
          <a:p>
            <a:r>
              <a:rPr lang="en-US" smtClean="0"/>
              <a:t>Apurba Agriculture cl 7</a:t>
            </a:r>
            <a:endParaRPr lang="en-US"/>
          </a:p>
        </p:txBody>
      </p:sp>
    </p:spTree>
    <p:extLst>
      <p:ext uri="{BB962C8B-B14F-4D97-AF65-F5344CB8AC3E}">
        <p14:creationId xmlns:p14="http://schemas.microsoft.com/office/powerpoint/2010/main" val="277322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900" decel="100000" fill="hold"/>
                                        <p:tgtEl>
                                          <p:spTgt spid="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to="" calcmode="lin" valueType="num">
                                      <p:cBhvr>
                                        <p:cTn id="25"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6760" y="3535680"/>
            <a:ext cx="8153400" cy="1298377"/>
          </a:xfrm>
          <a:prstGeom prst="roundRect">
            <a:avLst>
              <a:gd name="adj" fmla="val 50000"/>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5400" dirty="0" smtClean="0">
                <a:latin typeface="NikoshBAN" pitchFamily="2" charset="0"/>
                <a:cs typeface="NikoshBAN" pitchFamily="2" charset="0"/>
              </a:rPr>
              <a:t>পেয়ারা চাষ</a:t>
            </a:r>
            <a:r>
              <a:rPr lang="en-US" sz="5400" dirty="0" smtClean="0">
                <a:latin typeface="NikoshBAN" pitchFamily="2" charset="0"/>
                <a:cs typeface="NikoshBAN" pitchFamily="2" charset="0"/>
              </a:rPr>
              <a:t> </a:t>
            </a:r>
            <a:r>
              <a:rPr lang="bn-BD" sz="5400" dirty="0" smtClean="0">
                <a:latin typeface="NikoshBAN" pitchFamily="2" charset="0"/>
                <a:cs typeface="NikoshBAN" pitchFamily="2" charset="0"/>
              </a:rPr>
              <a:t>পদ্ধতি</a:t>
            </a:r>
            <a:endParaRPr lang="en-US" sz="5400" dirty="0" smtClean="0">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
        <p:nvSpPr>
          <p:cNvPr id="6" name="TextBox 5"/>
          <p:cNvSpPr txBox="1"/>
          <p:nvPr/>
        </p:nvSpPr>
        <p:spPr>
          <a:xfrm>
            <a:off x="838200" y="882491"/>
            <a:ext cx="7467600" cy="1555909"/>
          </a:xfrm>
          <a:prstGeom prst="downArrowCallou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bn-BD" sz="6000" dirty="0" smtClean="0">
                <a:ln w="18415" cmpd="sng">
                  <a:solidFill>
                    <a:srgbClr val="7030A0"/>
                  </a:solidFill>
                  <a:prstDash val="solid"/>
                </a:ln>
                <a:solidFill>
                  <a:srgbClr val="7030A0"/>
                </a:solidFill>
                <a:latin typeface="NikoshBAN" pitchFamily="2" charset="0"/>
                <a:cs typeface="NikoshBAN" pitchFamily="2" charset="0"/>
              </a:rPr>
              <a:t>আজকের পাঠ </a:t>
            </a:r>
            <a:endParaRPr lang="en-US" sz="6000" dirty="0">
              <a:ln w="18415" cmpd="sng">
                <a:solidFill>
                  <a:srgbClr val="7030A0"/>
                </a:solidFill>
                <a:prstDash val="solid"/>
              </a:ln>
              <a:solidFill>
                <a:srgbClr val="7030A0"/>
              </a:solidFill>
              <a:latin typeface="NikoshBAN" pitchFamily="2" charset="0"/>
              <a:cs typeface="NikoshBAN" pitchFamily="2" charset="0"/>
            </a:endParaRPr>
          </a:p>
        </p:txBody>
      </p:sp>
      <p:sp>
        <p:nvSpPr>
          <p:cNvPr id="5" name="Footer Placeholder 4"/>
          <p:cNvSpPr>
            <a:spLocks noGrp="1"/>
          </p:cNvSpPr>
          <p:nvPr>
            <p:ph type="ftr" sz="quarter" idx="11"/>
          </p:nvPr>
        </p:nvSpPr>
        <p:spPr/>
        <p:txBody>
          <a:bodyPr/>
          <a:lstStyle/>
          <a:p>
            <a:r>
              <a:rPr lang="en-US" smtClean="0"/>
              <a:t>Apurba Agriculture cl 7</a:t>
            </a:r>
            <a:endParaRPr lang="en-US"/>
          </a:p>
        </p:txBody>
      </p:sp>
    </p:spTree>
    <p:extLst>
      <p:ext uri="{BB962C8B-B14F-4D97-AF65-F5344CB8AC3E}">
        <p14:creationId xmlns:p14="http://schemas.microsoft.com/office/powerpoint/2010/main" val="171203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1524000"/>
            <a:ext cx="8382000" cy="4876800"/>
          </a:xfrm>
          <a:prstGeom prst="roundRect">
            <a:avLst/>
          </a:prstGeom>
          <a:noFill/>
          <a:ln w="57150"/>
        </p:spPr>
        <p:style>
          <a:lnRef idx="2">
            <a:schemeClr val="accent3"/>
          </a:lnRef>
          <a:fillRef idx="1">
            <a:schemeClr val="lt1"/>
          </a:fillRef>
          <a:effectRef idx="0">
            <a:schemeClr val="accent3"/>
          </a:effectRef>
          <a:fontRef idx="minor">
            <a:schemeClr val="dk1"/>
          </a:fontRef>
        </p:style>
        <p:txBody>
          <a:bodyPr>
            <a:noAutofit/>
          </a:bodyPr>
          <a:lstStyle/>
          <a:p>
            <a:pPr algn="l"/>
            <a:r>
              <a:rPr lang="en-US" dirty="0" smtClean="0">
                <a:solidFill>
                  <a:srgbClr val="002060"/>
                </a:solidFill>
                <a:latin typeface="NikoshBAN" pitchFamily="2" charset="0"/>
                <a:cs typeface="NikoshBAN" pitchFamily="2" charset="0"/>
              </a:rPr>
              <a:t>এ </a:t>
            </a:r>
            <a:r>
              <a:rPr lang="en-US" dirty="0" err="1" smtClean="0">
                <a:solidFill>
                  <a:srgbClr val="002060"/>
                </a:solidFill>
                <a:latin typeface="NikoshBAN" pitchFamily="2" charset="0"/>
                <a:cs typeface="NikoshBAN" pitchFamily="2" charset="0"/>
              </a:rPr>
              <a:t>পাঠ</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শেষে</a:t>
            </a:r>
            <a:r>
              <a:rPr lang="en-US" dirty="0" smtClean="0">
                <a:solidFill>
                  <a:srgbClr val="002060"/>
                </a:solidFill>
                <a:latin typeface="NikoshBAN" pitchFamily="2" charset="0"/>
                <a:cs typeface="NikoshBAN" pitchFamily="2" charset="0"/>
              </a:rPr>
              <a:t> </a:t>
            </a:r>
            <a:r>
              <a:rPr lang="en-US" dirty="0" err="1" smtClean="0">
                <a:solidFill>
                  <a:srgbClr val="002060"/>
                </a:solidFill>
                <a:latin typeface="NikoshBAN" pitchFamily="2" charset="0"/>
                <a:cs typeface="NikoshBAN" pitchFamily="2" charset="0"/>
              </a:rPr>
              <a:t>শিক্ষার্থীরা</a:t>
            </a:r>
            <a:r>
              <a:rPr lang="bn-BD" dirty="0" smtClean="0">
                <a:solidFill>
                  <a:srgbClr val="002060"/>
                </a:solidFill>
                <a:latin typeface="NikoshBAN" pitchFamily="2" charset="0"/>
                <a:cs typeface="NikoshBAN" pitchFamily="2" charset="0"/>
              </a:rPr>
              <a:t> -</a:t>
            </a:r>
            <a:r>
              <a:rPr lang="en-US" dirty="0" smtClean="0">
                <a:solidFill>
                  <a:srgbClr val="002060"/>
                </a:solidFill>
                <a:latin typeface="NikoshBAN" pitchFamily="2" charset="0"/>
                <a:cs typeface="NikoshBAN" pitchFamily="2" charset="0"/>
              </a:rPr>
              <a:t>-</a:t>
            </a:r>
          </a:p>
          <a:p>
            <a:pPr algn="l"/>
            <a:r>
              <a:rPr lang="en-US" dirty="0" smtClean="0">
                <a:solidFill>
                  <a:srgbClr val="7030A0"/>
                </a:solidFill>
                <a:latin typeface="NikoshBAN" pitchFamily="2" charset="0"/>
                <a:cs typeface="NikoshBAN" pitchFamily="2" charset="0"/>
              </a:rPr>
              <a:t>১। </a:t>
            </a:r>
            <a:r>
              <a:rPr lang="bn-BD" dirty="0" smtClean="0">
                <a:solidFill>
                  <a:srgbClr val="7030A0"/>
                </a:solidFill>
                <a:latin typeface="NikoshBAN" pitchFamily="2" charset="0"/>
                <a:cs typeface="NikoshBAN" pitchFamily="2" charset="0"/>
              </a:rPr>
              <a:t>পেয়ারা ও ইহার জাত </a:t>
            </a:r>
            <a:r>
              <a:rPr lang="bn-IN" dirty="0" smtClean="0">
                <a:solidFill>
                  <a:srgbClr val="7030A0"/>
                </a:solidFill>
                <a:latin typeface="NikoshBAN" pitchFamily="2" charset="0"/>
                <a:cs typeface="NikoshBAN" pitchFamily="2" charset="0"/>
              </a:rPr>
              <a:t>বর্ণনা করতে </a:t>
            </a:r>
            <a:r>
              <a:rPr lang="bn-BD" dirty="0" smtClean="0">
                <a:solidFill>
                  <a:srgbClr val="7030A0"/>
                </a:solidFill>
                <a:latin typeface="NikoshBAN" pitchFamily="2" charset="0"/>
                <a:cs typeface="NikoshBAN" pitchFamily="2" charset="0"/>
              </a:rPr>
              <a:t>পারবে।</a:t>
            </a:r>
          </a:p>
          <a:p>
            <a:pPr algn="l"/>
            <a:r>
              <a:rPr lang="bn-BD" dirty="0" smtClean="0">
                <a:solidFill>
                  <a:srgbClr val="7030A0"/>
                </a:solidFill>
                <a:latin typeface="NikoshBAN" pitchFamily="2" charset="0"/>
                <a:cs typeface="NikoshBAN" pitchFamily="2" charset="0"/>
              </a:rPr>
              <a:t>২। পেয়ারা চাষের মাটি ও গর্ত তৈরি সম্পর্কে বর্ণনা করতে পারবে।</a:t>
            </a:r>
          </a:p>
          <a:p>
            <a:pPr algn="l"/>
            <a:r>
              <a:rPr lang="bn-BD" dirty="0" smtClean="0">
                <a:solidFill>
                  <a:srgbClr val="7030A0"/>
                </a:solidFill>
                <a:latin typeface="NikoshBAN" pitchFamily="2" charset="0"/>
                <a:cs typeface="NikoshBAN" pitchFamily="2" charset="0"/>
              </a:rPr>
              <a:t>৩।</a:t>
            </a:r>
            <a:r>
              <a:rPr lang="en-US" dirty="0" smtClean="0">
                <a:solidFill>
                  <a:srgbClr val="7030A0"/>
                </a:solidFill>
                <a:latin typeface="NikoshBAN" pitchFamily="2" charset="0"/>
                <a:cs typeface="NikoshBAN" pitchFamily="2" charset="0"/>
              </a:rPr>
              <a:t> </a:t>
            </a:r>
            <a:r>
              <a:rPr lang="bn-BD" dirty="0" smtClean="0">
                <a:solidFill>
                  <a:srgbClr val="7030A0"/>
                </a:solidFill>
                <a:latin typeface="NikoshBAN" pitchFamily="2" charset="0"/>
                <a:cs typeface="NikoshBAN" pitchFamily="2" charset="0"/>
              </a:rPr>
              <a:t>পেয়ারার চারা রোপণ  ও পেয়ারাতে সার প্রয়োগ সম্পর্কে ব্যাখ্যা করতে পারবে।</a:t>
            </a:r>
          </a:p>
          <a:p>
            <a:pPr algn="l"/>
            <a:r>
              <a:rPr lang="bn-BD" dirty="0" smtClean="0">
                <a:solidFill>
                  <a:srgbClr val="7030A0"/>
                </a:solidFill>
                <a:latin typeface="NikoshBAN" pitchFamily="2" charset="0"/>
                <a:cs typeface="NikoshBAN" pitchFamily="2" charset="0"/>
              </a:rPr>
              <a:t>৪।</a:t>
            </a:r>
            <a:r>
              <a:rPr lang="en-US" dirty="0" smtClean="0">
                <a:solidFill>
                  <a:srgbClr val="7030A0"/>
                </a:solidFill>
                <a:latin typeface="NikoshBAN" pitchFamily="2" charset="0"/>
                <a:cs typeface="NikoshBAN" pitchFamily="2" charset="0"/>
              </a:rPr>
              <a:t> </a:t>
            </a:r>
            <a:r>
              <a:rPr lang="bn-BD" dirty="0" smtClean="0">
                <a:solidFill>
                  <a:srgbClr val="7030A0"/>
                </a:solidFill>
                <a:latin typeface="NikoshBAN" pitchFamily="2" charset="0"/>
                <a:cs typeface="NikoshBAN" pitchFamily="2" charset="0"/>
              </a:rPr>
              <a:t>পেয়ারা গাছের পরিচর্যা, রোগ-পোকা ব্যবস্থাপনা ও ফসল সংগ্রহ সম্পর্কে বর্ণনা করতে পারবে।</a:t>
            </a:r>
          </a:p>
        </p:txBody>
      </p:sp>
      <p:sp>
        <p:nvSpPr>
          <p:cNvPr id="6" name="Title 1"/>
          <p:cNvSpPr txBox="1">
            <a:spLocks/>
          </p:cNvSpPr>
          <p:nvPr/>
        </p:nvSpPr>
        <p:spPr>
          <a:xfrm>
            <a:off x="914400" y="533400"/>
            <a:ext cx="7315201" cy="838199"/>
          </a:xfrm>
          <a:prstGeom prst="ribbon">
            <a:avLst>
              <a:gd name="adj1" fmla="val 17238"/>
              <a:gd name="adj2" fmla="val 50000"/>
            </a:avLst>
          </a:prstGeom>
          <a:scene3d>
            <a:camera prst="obliqueTopRight"/>
            <a:lightRig rig="threePt" dir="t"/>
          </a:scene3d>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n-BD" sz="4800" dirty="0" smtClean="0">
                <a:latin typeface="NikoshBAN" pitchFamily="2" charset="0"/>
                <a:cs typeface="NikoshBAN" pitchFamily="2" charset="0"/>
              </a:rPr>
              <a:t>শিখনফল </a:t>
            </a:r>
            <a:endParaRPr lang="en-US" sz="4800" dirty="0">
              <a:latin typeface="NikoshBAN" pitchFamily="2" charset="0"/>
              <a:cs typeface="NikoshBAN" pitchFamily="2" charset="0"/>
            </a:endParaRPr>
          </a:p>
        </p:txBody>
      </p:sp>
      <p:sp>
        <p:nvSpPr>
          <p:cNvPr id="4" name="Slide Number Placeholder 3"/>
          <p:cNvSpPr>
            <a:spLocks noGrp="1"/>
          </p:cNvSpPr>
          <p:nvPr>
            <p:ph type="sldNum" sz="quarter" idx="12"/>
          </p:nvPr>
        </p:nvSpPr>
        <p:spPr/>
        <p:txBody>
          <a:bodyPr/>
          <a:lstStyle/>
          <a:p>
            <a:fld id="{448528B2-A734-4EF3-AA1C-A433920626D1}" type="slidenum">
              <a:rPr lang="en-US" smtClean="0"/>
              <a:pPr/>
              <a:t>7</a:t>
            </a:fld>
            <a:endParaRPr lang="en-US" dirty="0"/>
          </a:p>
        </p:txBody>
      </p:sp>
      <p:sp>
        <p:nvSpPr>
          <p:cNvPr id="5" name="Footer Placeholder 4"/>
          <p:cNvSpPr>
            <a:spLocks noGrp="1"/>
          </p:cNvSpPr>
          <p:nvPr>
            <p:ph type="ftr" sz="quarter" idx="11"/>
          </p:nvPr>
        </p:nvSpPr>
        <p:spPr/>
        <p:txBody>
          <a:bodyPr/>
          <a:lstStyle/>
          <a:p>
            <a:r>
              <a:rPr lang="en-US" smtClean="0"/>
              <a:t>Apurba Agriculture cl 7</a:t>
            </a:r>
            <a:endParaRPr lang="en-US" dirty="0"/>
          </a:p>
        </p:txBody>
      </p:sp>
    </p:spTree>
    <p:extLst>
      <p:ext uri="{BB962C8B-B14F-4D97-AF65-F5344CB8AC3E}">
        <p14:creationId xmlns:p14="http://schemas.microsoft.com/office/powerpoint/2010/main" val="313250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500" fill="hold"/>
                                        <p:tgtEl>
                                          <p:spTgt spid="3">
                                            <p:bg/>
                                          </p:spTgt>
                                        </p:tgtEl>
                                        <p:attrNameLst>
                                          <p:attrName>ppt_w</p:attrName>
                                        </p:attrNameLst>
                                      </p:cBhvr>
                                      <p:tavLst>
                                        <p:tav tm="0">
                                          <p:val>
                                            <p:fltVal val="0"/>
                                          </p:val>
                                        </p:tav>
                                        <p:tav tm="100000">
                                          <p:val>
                                            <p:strVal val="#ppt_w"/>
                                          </p:val>
                                        </p:tav>
                                      </p:tavLst>
                                    </p:anim>
                                    <p:anim calcmode="lin" valueType="num">
                                      <p:cBhvr>
                                        <p:cTn id="13" dur="500" fill="hold"/>
                                        <p:tgtEl>
                                          <p:spTgt spid="3">
                                            <p:bg/>
                                          </p:spTgt>
                                        </p:tgtEl>
                                        <p:attrNameLst>
                                          <p:attrName>ppt_h</p:attrName>
                                        </p:attrNameLst>
                                      </p:cBhvr>
                                      <p:tavLst>
                                        <p:tav tm="0">
                                          <p:val>
                                            <p:fltVal val="0"/>
                                          </p:val>
                                        </p:tav>
                                        <p:tav tm="100000">
                                          <p:val>
                                            <p:strVal val="#ppt_h"/>
                                          </p:val>
                                        </p:tav>
                                      </p:tavLst>
                                    </p:anim>
                                    <p:animEffect transition="in" filter="fade">
                                      <p:cBhvr>
                                        <p:cTn id="14" dur="500"/>
                                        <p:tgtEl>
                                          <p:spTgt spid="3">
                                            <p:bg/>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9" dur="500"/>
                                        <p:tgtEl>
                                          <p:spTgt spid="3">
                                            <p:txEl>
                                              <p:pRg st="2" end="2"/>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Apurba Agriculture </a:t>
            </a:r>
            <a:r>
              <a:rPr lang="en-US" dirty="0" err="1" smtClean="0"/>
              <a:t>cl</a:t>
            </a:r>
            <a:r>
              <a:rPr lang="en-US" dirty="0" smtClean="0"/>
              <a:t> 7</a:t>
            </a:r>
            <a:endParaRPr lang="en-US" dirty="0"/>
          </a:p>
        </p:txBody>
      </p:sp>
      <p:sp>
        <p:nvSpPr>
          <p:cNvPr id="5" name="Slide Number Placeholder 4"/>
          <p:cNvSpPr>
            <a:spLocks noGrp="1"/>
          </p:cNvSpPr>
          <p:nvPr>
            <p:ph type="sldNum" sz="quarter" idx="12"/>
          </p:nvPr>
        </p:nvSpPr>
        <p:spPr/>
        <p:txBody>
          <a:bodyPr/>
          <a:lstStyle/>
          <a:p>
            <a:fld id="{AD160F91-44A2-4541-9486-14B8CBD8002E}" type="slidenum">
              <a:rPr lang="en-US" smtClean="0"/>
              <a:pPr/>
              <a:t>8</a:t>
            </a:fld>
            <a:endParaRPr lang="en-US"/>
          </a:p>
        </p:txBody>
      </p:sp>
      <p:pic>
        <p:nvPicPr>
          <p:cNvPr id="8" name="Picture 7" descr="file0001907815367.jpg"/>
          <p:cNvPicPr>
            <a:picLocks noChangeAspect="1"/>
          </p:cNvPicPr>
          <p:nvPr/>
        </p:nvPicPr>
        <p:blipFill>
          <a:blip r:embed="rId3" cstate="print"/>
          <a:srcRect l="14286"/>
          <a:stretch>
            <a:fillRect/>
          </a:stretch>
        </p:blipFill>
        <p:spPr>
          <a:xfrm>
            <a:off x="3372273" y="1447800"/>
            <a:ext cx="2475654" cy="3276600"/>
          </a:xfrm>
          <a:prstGeom prst="rect">
            <a:avLst/>
          </a:prstGeom>
          <a:ln w="88900" cap="sq" cmpd="thickThin">
            <a:solidFill>
              <a:srgbClr val="000000"/>
            </a:solidFill>
            <a:prstDash val="solid"/>
            <a:miter lim="800000"/>
          </a:ln>
          <a:effectLst>
            <a:innerShdw blurRad="76200">
              <a:srgbClr val="000000"/>
            </a:innerShdw>
          </a:effectLst>
        </p:spPr>
      </p:pic>
      <p:sp>
        <p:nvSpPr>
          <p:cNvPr id="11" name="Rounded Rectangle 10"/>
          <p:cNvSpPr/>
          <p:nvPr/>
        </p:nvSpPr>
        <p:spPr>
          <a:xfrm>
            <a:off x="3124200" y="304800"/>
            <a:ext cx="2895600" cy="838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5400" dirty="0" smtClean="0">
                <a:latin typeface="NikoshBAN" pitchFamily="2" charset="0"/>
                <a:cs typeface="NikoshBAN" pitchFamily="2" charset="0"/>
              </a:rPr>
              <a:t>পেয়ারা</a:t>
            </a:r>
            <a:endParaRPr lang="en-US" sz="5400" dirty="0">
              <a:latin typeface="NikoshBAN" pitchFamily="2" charset="0"/>
              <a:cs typeface="NikoshBAN" pitchFamily="2" charset="0"/>
            </a:endParaRPr>
          </a:p>
        </p:txBody>
      </p:sp>
      <p:sp>
        <p:nvSpPr>
          <p:cNvPr id="12" name="Rounded Rectangle 11"/>
          <p:cNvSpPr/>
          <p:nvPr/>
        </p:nvSpPr>
        <p:spPr>
          <a:xfrm>
            <a:off x="457200" y="5105400"/>
            <a:ext cx="8305800" cy="1295400"/>
          </a:xfrm>
          <a:prstGeom prst="roundRect">
            <a:avLst>
              <a:gd name="adj" fmla="val 4128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dirty="0" smtClean="0">
                <a:latin typeface="NikoshBAN" pitchFamily="2" charset="0"/>
                <a:cs typeface="NikoshBAN" pitchFamily="2" charset="0"/>
              </a:rPr>
              <a:t>পেয়ারা বাংলাদেশের একটি জনপ্রিয় ফল। এটি ভিটামিন ‘সি’ এর প্রধান উৎস।</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8"/>
                                        </p:tgtEl>
                                        <p:attrNameLst>
                                          <p:attrName>ppt_y</p:attrName>
                                        </p:attrNameLst>
                                      </p:cBhvr>
                                      <p:tavLst>
                                        <p:tav tm="0">
                                          <p:val>
                                            <p:strVal val="#ppt_y"/>
                                          </p:val>
                                        </p:tav>
                                        <p:tav tm="100000">
                                          <p:val>
                                            <p:strVal val="#ppt_y"/>
                                          </p:val>
                                        </p:tav>
                                      </p:tavLst>
                                    </p:anim>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strVal val="#ppt_w*0.70"/>
                                          </p:val>
                                        </p:tav>
                                        <p:tav tm="100000">
                                          <p:val>
                                            <p:strVal val="#ppt_w"/>
                                          </p:val>
                                        </p:tav>
                                      </p:tavLst>
                                    </p:anim>
                                    <p:anim calcmode="lin" valueType="num">
                                      <p:cBhvr>
                                        <p:cTn id="16" dur="1000" fill="hold"/>
                                        <p:tgtEl>
                                          <p:spTgt spid="11"/>
                                        </p:tgtEl>
                                        <p:attrNameLst>
                                          <p:attrName>ppt_h</p:attrName>
                                        </p:attrNameLst>
                                      </p:cBhvr>
                                      <p:tavLst>
                                        <p:tav tm="0">
                                          <p:val>
                                            <p:strVal val="#ppt_h"/>
                                          </p:val>
                                        </p:tav>
                                        <p:tav tm="100000">
                                          <p:val>
                                            <p:strVal val="#ppt_h"/>
                                          </p:val>
                                        </p:tav>
                                      </p:tavLst>
                                    </p:anim>
                                    <p:animEffect transition="in" filter="fade">
                                      <p:cBhvr>
                                        <p:cTn id="17" dur="1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900" decel="100000" fill="hold"/>
                                        <p:tgtEl>
                                          <p:spTgt spid="12"/>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Apurba Agriculture cl 7</a:t>
            </a:r>
            <a:endParaRPr lang="en-US"/>
          </a:p>
        </p:txBody>
      </p:sp>
      <p:sp>
        <p:nvSpPr>
          <p:cNvPr id="3" name="Slide Number Placeholder 2"/>
          <p:cNvSpPr>
            <a:spLocks noGrp="1"/>
          </p:cNvSpPr>
          <p:nvPr>
            <p:ph type="sldNum" sz="quarter" idx="12"/>
          </p:nvPr>
        </p:nvSpPr>
        <p:spPr/>
        <p:txBody>
          <a:bodyPr/>
          <a:lstStyle/>
          <a:p>
            <a:fld id="{AD160F91-44A2-4541-9486-14B8CBD8002E}" type="slidenum">
              <a:rPr lang="en-US" smtClean="0"/>
              <a:pPr/>
              <a:t>9</a:t>
            </a:fld>
            <a:endParaRPr lang="en-US"/>
          </a:p>
        </p:txBody>
      </p:sp>
      <p:pic>
        <p:nvPicPr>
          <p:cNvPr id="4" name="Picture 3" descr="146_20120802121915.jpg"/>
          <p:cNvPicPr>
            <a:picLocks noChangeAspect="1"/>
          </p:cNvPicPr>
          <p:nvPr/>
        </p:nvPicPr>
        <p:blipFill>
          <a:blip r:embed="rId3"/>
          <a:stretch>
            <a:fillRect/>
          </a:stretch>
        </p:blipFill>
        <p:spPr>
          <a:xfrm>
            <a:off x="490703" y="1383441"/>
            <a:ext cx="3918798" cy="2269447"/>
          </a:xfrm>
          <a:prstGeom prst="rect">
            <a:avLst/>
          </a:prstGeom>
          <a:ln w="38100">
            <a:solidFill>
              <a:srgbClr val="7030A0"/>
            </a:solidFill>
          </a:ln>
        </p:spPr>
      </p:pic>
      <p:pic>
        <p:nvPicPr>
          <p:cNvPr id="5" name="Picture 4" descr="1381239169.jpg"/>
          <p:cNvPicPr>
            <a:picLocks noChangeAspect="1"/>
          </p:cNvPicPr>
          <p:nvPr/>
        </p:nvPicPr>
        <p:blipFill>
          <a:blip r:embed="rId4"/>
          <a:stretch>
            <a:fillRect/>
          </a:stretch>
        </p:blipFill>
        <p:spPr>
          <a:xfrm>
            <a:off x="457200" y="3978952"/>
            <a:ext cx="3951307" cy="2269448"/>
          </a:xfrm>
          <a:prstGeom prst="rect">
            <a:avLst/>
          </a:prstGeom>
          <a:ln w="38100">
            <a:solidFill>
              <a:srgbClr val="7030A0"/>
            </a:solid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1115" y="3951001"/>
            <a:ext cx="3693285" cy="2269447"/>
          </a:xfrm>
          <a:prstGeom prst="rect">
            <a:avLst/>
          </a:prstGeom>
          <a:ln w="38100">
            <a:solidFill>
              <a:srgbClr val="7030A0"/>
            </a:solidFill>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25305" y="1376241"/>
            <a:ext cx="3809096" cy="2281359"/>
          </a:xfrm>
          <a:prstGeom prst="rect">
            <a:avLst/>
          </a:prstGeom>
          <a:ln w="38100">
            <a:solidFill>
              <a:srgbClr val="7030A0"/>
            </a:solidFill>
          </a:ln>
        </p:spPr>
      </p:pic>
      <p:sp>
        <p:nvSpPr>
          <p:cNvPr id="8" name="Rounded Rectangle 7"/>
          <p:cNvSpPr/>
          <p:nvPr/>
        </p:nvSpPr>
        <p:spPr>
          <a:xfrm>
            <a:off x="1981200" y="381000"/>
            <a:ext cx="5181600" cy="6858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dirty="0" smtClean="0">
                <a:latin typeface="NikoshBAN" pitchFamily="2" charset="0"/>
                <a:cs typeface="NikoshBAN" pitchFamily="2" charset="0"/>
              </a:rPr>
              <a:t>বিভিন্ন জাতের পেয়ারা </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1+#ppt_w/2"/>
                                          </p:val>
                                        </p:tav>
                                        <p:tav tm="100000">
                                          <p:val>
                                            <p:strVal val="#ppt_x"/>
                                          </p:val>
                                        </p:tav>
                                      </p:tavLst>
                                    </p:anim>
                                    <p:anim calcmode="lin" valueType="num">
                                      <p:cBhvr additive="base">
                                        <p:cTn id="16" dur="5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900" decel="100000" fill="hold"/>
                                        <p:tgtEl>
                                          <p:spTgt spid="8"/>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2898</TotalTime>
  <Words>1463</Words>
  <Application>Microsoft Office PowerPoint</Application>
  <PresentationFormat>On-screen Show (4:3)</PresentationFormat>
  <Paragraphs>209</Paragraphs>
  <Slides>28</Slides>
  <Notes>27</Notes>
  <HiddenSlides>1</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শিক্ষক পরিচিতি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APURBA KUMAR DAS,FARIDPUR</Manager>
  <Company>A2i pRIMEMINISTER OFFICE,DHAKA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Agriculture_Model _Conten_ class _7</dc:subject>
  <dc:creator>Apurba Kumar Das; FARIDPURGOVT. GIRLS'S</dc:creator>
  <cp:lastModifiedBy>Samsung</cp:lastModifiedBy>
  <cp:revision>265</cp:revision>
  <dcterms:created xsi:type="dcterms:W3CDTF">2015-05-29T03:38:30Z</dcterms:created>
  <dcterms:modified xsi:type="dcterms:W3CDTF">2016-08-06T15:07:57Z</dcterms:modified>
</cp:coreProperties>
</file>